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0" r:id="rId6"/>
    <p:sldId id="258"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2500"/>
    <a:srgbClr val="552579"/>
    <a:srgbClr val="2597FF"/>
    <a:srgbClr val="FF9E1D"/>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8965" y="4803345"/>
            <a:ext cx="8246070" cy="763525"/>
          </a:xfrm>
          <a:effectLst/>
        </p:spPr>
        <p:txBody>
          <a:bodyPr>
            <a:normAutofit/>
          </a:bodyPr>
          <a:lstStyle>
            <a:lvl1pPr algn="l">
              <a:defRPr sz="3400">
                <a:solidFill>
                  <a:srgbClr val="6825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48965" y="5566870"/>
            <a:ext cx="8246070" cy="610820"/>
          </a:xfrm>
        </p:spPr>
        <p:txBody>
          <a:bodyPr>
            <a:normAutofit/>
          </a:bodyPr>
          <a:lstStyle>
            <a:lvl1pPr marL="0" indent="0" algn="l">
              <a:buNone/>
              <a:defRPr sz="2800">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610820"/>
          </a:xfrm>
        </p:spPr>
        <p:txBody>
          <a:bodyPr>
            <a:normAutofit/>
          </a:bodyPr>
          <a:lstStyle>
            <a:lvl1pPr algn="l">
              <a:defRPr sz="3600">
                <a:solidFill>
                  <a:srgbClr val="6825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5" y="2207360"/>
            <a:ext cx="8229600" cy="427573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28719" y="527605"/>
            <a:ext cx="6566314" cy="763525"/>
          </a:xfrm>
        </p:spPr>
        <p:txBody>
          <a:bodyPr>
            <a:normAutofit/>
          </a:bodyPr>
          <a:lstStyle>
            <a:lvl1pPr algn="l">
              <a:defRPr sz="3600">
                <a:solidFill>
                  <a:srgbClr val="6825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128720" y="1443835"/>
            <a:ext cx="6566314" cy="4275740"/>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532180"/>
          </a:xfrm>
        </p:spPr>
        <p:txBody>
          <a:bodyPr>
            <a:normAutofit/>
          </a:bodyPr>
          <a:lstStyle>
            <a:lvl1pPr algn="l">
              <a:defRPr sz="3600">
                <a:solidFill>
                  <a:srgbClr val="68250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5" y="2035612"/>
            <a:ext cx="4040188" cy="639762"/>
          </a:xfrm>
        </p:spPr>
        <p:txBody>
          <a:bodyPr anchor="b"/>
          <a:lstStyle>
            <a:lvl1pPr marL="0" indent="0">
              <a:buNone/>
              <a:defRPr sz="2400" b="1">
                <a:solidFill>
                  <a:srgbClr val="6825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665475"/>
            <a:ext cx="4040188" cy="3035058"/>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36790" y="2035612"/>
            <a:ext cx="4041775" cy="639762"/>
          </a:xfrm>
        </p:spPr>
        <p:txBody>
          <a:bodyPr anchor="b"/>
          <a:lstStyle>
            <a:lvl1pPr marL="0" indent="0">
              <a:buNone/>
              <a:defRPr sz="2400" b="1">
                <a:solidFill>
                  <a:srgbClr val="6825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36790" y="2665475"/>
            <a:ext cx="4041775" cy="3035058"/>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2445" y="4956050"/>
            <a:ext cx="8246070" cy="763525"/>
          </a:xfrm>
        </p:spPr>
        <p:txBody>
          <a:bodyPr>
            <a:noAutofit/>
          </a:bodyPr>
          <a:lstStyle/>
          <a:p>
            <a:r>
              <a:rPr lang="en-US" sz="5400" b="1" dirty="0" smtClean="0">
                <a:latin typeface="Comic Sans MS" panose="030F0702030302020204" pitchFamily="66" charset="0"/>
              </a:rPr>
              <a:t>Sport Partner Finder</a:t>
            </a:r>
            <a:endParaRPr lang="en-US" sz="5400" b="1" dirty="0">
              <a:latin typeface="Comic Sans MS" panose="030F0702030302020204" pitchFamily="66" charset="0"/>
            </a:endParaRPr>
          </a:p>
        </p:txBody>
      </p:sp>
      <p:sp>
        <p:nvSpPr>
          <p:cNvPr id="3" name="Subtitle 2"/>
          <p:cNvSpPr>
            <a:spLocks noGrp="1"/>
          </p:cNvSpPr>
          <p:nvPr>
            <p:ph type="subTitle" idx="1"/>
          </p:nvPr>
        </p:nvSpPr>
        <p:spPr>
          <a:xfrm>
            <a:off x="132445" y="5872280"/>
            <a:ext cx="9000445" cy="610820"/>
          </a:xfrm>
        </p:spPr>
        <p:txBody>
          <a:bodyPr>
            <a:normAutofit fontScale="25000" lnSpcReduction="20000"/>
          </a:bodyPr>
          <a:lstStyle/>
          <a:p>
            <a:r>
              <a:rPr lang="en-US" sz="11200" b="1" dirty="0" smtClean="0"/>
              <a:t>Interact with people sharing common Sports Interests as you!!</a:t>
            </a:r>
          </a:p>
          <a:p>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3066" y="2054655"/>
            <a:ext cx="1832460" cy="610820"/>
          </a:xfrm>
        </p:spPr>
        <p:txBody>
          <a:bodyPr>
            <a:noAutofit/>
          </a:bodyPr>
          <a:lstStyle/>
          <a:p>
            <a:r>
              <a:rPr lang="en-US" dirty="0" smtClean="0">
                <a:latin typeface="Comic Sans MS" panose="030F0702030302020204" pitchFamily="66" charset="0"/>
              </a:rPr>
              <a:t>Agenda</a:t>
            </a:r>
            <a:endParaRPr lang="en-US" dirty="0">
              <a:latin typeface="Comic Sans MS" panose="030F0702030302020204" pitchFamily="66" charset="0"/>
            </a:endParaRPr>
          </a:p>
        </p:txBody>
      </p:sp>
      <p:sp>
        <p:nvSpPr>
          <p:cNvPr id="3" name="Content Placeholder 2"/>
          <p:cNvSpPr>
            <a:spLocks noGrp="1"/>
          </p:cNvSpPr>
          <p:nvPr>
            <p:ph idx="1"/>
          </p:nvPr>
        </p:nvSpPr>
        <p:spPr>
          <a:xfrm>
            <a:off x="143555" y="2970885"/>
            <a:ext cx="8229600" cy="4275739"/>
          </a:xfrm>
        </p:spPr>
        <p:txBody>
          <a:bodyPr/>
          <a:lstStyle/>
          <a:p>
            <a:r>
              <a:rPr lang="en-US" dirty="0" smtClean="0">
                <a:latin typeface="Comic Sans MS" panose="030F0702030302020204" pitchFamily="66" charset="0"/>
              </a:rPr>
              <a:t>This web application facilitates </a:t>
            </a:r>
            <a:r>
              <a:rPr lang="en-US" dirty="0">
                <a:latin typeface="Comic Sans MS" panose="030F0702030302020204" pitchFamily="66" charset="0"/>
              </a:rPr>
              <a:t>people in finding partners to play a </a:t>
            </a:r>
            <a:r>
              <a:rPr lang="en-US" dirty="0" smtClean="0">
                <a:latin typeface="Comic Sans MS" panose="030F0702030302020204" pitchFamily="66" charset="0"/>
              </a:rPr>
              <a:t>sport and bringing likeminded people together. </a:t>
            </a:r>
          </a:p>
          <a:p>
            <a:r>
              <a:rPr lang="en-US" dirty="0" smtClean="0">
                <a:latin typeface="Comic Sans MS" panose="030F0702030302020204" pitchFamily="66" charset="0"/>
              </a:rPr>
              <a:t>Partner </a:t>
            </a:r>
            <a:r>
              <a:rPr lang="en-US" dirty="0">
                <a:latin typeface="Comic Sans MS" panose="030F0702030302020204" pitchFamily="66" charset="0"/>
              </a:rPr>
              <a:t>search is based on individual </a:t>
            </a:r>
            <a:r>
              <a:rPr lang="en-US" dirty="0" smtClean="0">
                <a:latin typeface="Comic Sans MS" panose="030F0702030302020204" pitchFamily="66" charset="0"/>
              </a:rPr>
              <a:t>preferences.</a:t>
            </a:r>
          </a:p>
          <a:p>
            <a:r>
              <a:rPr lang="en-US" dirty="0" smtClean="0">
                <a:latin typeface="Comic Sans MS" panose="030F0702030302020204" pitchFamily="66" charset="0"/>
              </a:rPr>
              <a:t>The user can base their search on their </a:t>
            </a:r>
            <a:r>
              <a:rPr lang="en-US" dirty="0">
                <a:latin typeface="Comic Sans MS" panose="030F0702030302020204" pitchFamily="66" charset="0"/>
              </a:rPr>
              <a:t>Favorite </a:t>
            </a:r>
            <a:r>
              <a:rPr lang="en-US" dirty="0" smtClean="0">
                <a:latin typeface="Comic Sans MS" panose="030F0702030302020204" pitchFamily="66" charset="0"/>
              </a:rPr>
              <a:t>Sport, available time </a:t>
            </a:r>
            <a:r>
              <a:rPr lang="en-US" dirty="0">
                <a:latin typeface="Comic Sans MS" panose="030F0702030302020204" pitchFamily="66" charset="0"/>
              </a:rPr>
              <a:t>s</a:t>
            </a:r>
            <a:r>
              <a:rPr lang="en-US" dirty="0" smtClean="0">
                <a:latin typeface="Comic Sans MS" panose="030F0702030302020204" pitchFamily="66" charset="0"/>
              </a:rPr>
              <a:t>chedule</a:t>
            </a:r>
            <a:r>
              <a:rPr lang="en-US" dirty="0">
                <a:latin typeface="Comic Sans MS" panose="030F0702030302020204" pitchFamily="66" charset="0"/>
              </a:rPr>
              <a:t>, </a:t>
            </a:r>
            <a:r>
              <a:rPr lang="en-US" dirty="0" smtClean="0">
                <a:latin typeface="Comic Sans MS" panose="030F0702030302020204" pitchFamily="66" charset="0"/>
              </a:rPr>
              <a:t>sport expertise level etc.</a:t>
            </a:r>
            <a:endParaRPr lang="en-US" dirty="0">
              <a:latin typeface="Comic Sans MS" panose="030F0702030302020204" pitchFamily="66" charset="0"/>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900" y="1755170"/>
            <a:ext cx="6566314" cy="763525"/>
          </a:xfrm>
        </p:spPr>
        <p:txBody>
          <a:bodyPr/>
          <a:lstStyle/>
          <a:p>
            <a:r>
              <a:rPr lang="en-US" dirty="0" smtClean="0">
                <a:latin typeface="Comic Sans MS" panose="030F0702030302020204" pitchFamily="66" charset="0"/>
              </a:rPr>
              <a:t>Why should people sign up?</a:t>
            </a:r>
            <a:endParaRPr lang="en-US" dirty="0">
              <a:latin typeface="Comic Sans MS" panose="030F0702030302020204" pitchFamily="66" charset="0"/>
            </a:endParaRPr>
          </a:p>
        </p:txBody>
      </p:sp>
      <p:sp>
        <p:nvSpPr>
          <p:cNvPr id="3" name="Content Placeholder 2"/>
          <p:cNvSpPr>
            <a:spLocks noGrp="1"/>
          </p:cNvSpPr>
          <p:nvPr>
            <p:ph idx="1"/>
          </p:nvPr>
        </p:nvSpPr>
        <p:spPr>
          <a:xfrm>
            <a:off x="1059785" y="2518695"/>
            <a:ext cx="6566314" cy="4275740"/>
          </a:xfrm>
        </p:spPr>
        <p:txBody>
          <a:bodyPr>
            <a:normAutofit fontScale="92500"/>
          </a:bodyPr>
          <a:lstStyle/>
          <a:p>
            <a:pPr marL="0" indent="0" algn="ctr">
              <a:buNone/>
            </a:pPr>
            <a:r>
              <a:rPr lang="en-US" dirty="0">
                <a:latin typeface="Comic Sans MS" panose="030F0702030302020204" pitchFamily="66" charset="0"/>
              </a:rPr>
              <a:t>There can be several reasons, one being that people enjoy meeting new people while playing their favorite sports. Motivations to play can vary. If you are new to this area, you can find a sports partner who share the same interests as you.</a:t>
            </a:r>
          </a:p>
          <a:p>
            <a:pPr marL="0" indent="0" algn="ctr">
              <a:buNone/>
            </a:pPr>
            <a:r>
              <a:rPr lang="en-US" dirty="0">
                <a:latin typeface="Comic Sans MS" panose="030F0702030302020204" pitchFamily="66" charset="0"/>
              </a:rPr>
              <a:t>It can be useful if you want to meet somebody in general and explore your interest in trying a new sport together. </a:t>
            </a:r>
          </a:p>
          <a:p>
            <a:endParaRPr lang="en-US" dirty="0"/>
          </a:p>
        </p:txBody>
      </p:sp>
    </p:spTree>
    <p:extLst>
      <p:ext uri="{BB962C8B-B14F-4D97-AF65-F5344CB8AC3E}">
        <p14:creationId xmlns:p14="http://schemas.microsoft.com/office/powerpoint/2010/main" val="2441395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6015" y="2054655"/>
            <a:ext cx="8229600" cy="610820"/>
          </a:xfrm>
        </p:spPr>
        <p:txBody>
          <a:bodyPr>
            <a:noAutofit/>
          </a:bodyPr>
          <a:lstStyle/>
          <a:p>
            <a:r>
              <a:rPr lang="en-US" dirty="0" smtClean="0">
                <a:latin typeface="Comic Sans MS" panose="030F0702030302020204" pitchFamily="66" charset="0"/>
              </a:rPr>
              <a:t>How does it work?</a:t>
            </a:r>
            <a:endParaRPr lang="en-US" dirty="0">
              <a:latin typeface="Comic Sans MS" panose="030F0702030302020204" pitchFamily="66" charset="0"/>
            </a:endParaRPr>
          </a:p>
        </p:txBody>
      </p:sp>
      <p:sp>
        <p:nvSpPr>
          <p:cNvPr id="3" name="Content Placeholder 2"/>
          <p:cNvSpPr>
            <a:spLocks noGrp="1"/>
          </p:cNvSpPr>
          <p:nvPr>
            <p:ph idx="1"/>
          </p:nvPr>
        </p:nvSpPr>
        <p:spPr>
          <a:xfrm>
            <a:off x="0" y="2818180"/>
            <a:ext cx="8229600" cy="4275739"/>
          </a:xfrm>
        </p:spPr>
        <p:txBody>
          <a:bodyPr>
            <a:normAutofit fontScale="92500" lnSpcReduction="10000"/>
          </a:bodyPr>
          <a:lstStyle/>
          <a:p>
            <a:pPr marL="514350" indent="-514350">
              <a:buAutoNum type="arabicPeriod"/>
            </a:pPr>
            <a:r>
              <a:rPr lang="en-US" dirty="0" smtClean="0">
                <a:latin typeface="Comic Sans MS" panose="030F0702030302020204" pitchFamily="66" charset="0"/>
              </a:rPr>
              <a:t>As a guest user you can to view all the sports and all the events created in your favorite sport by the existing members. </a:t>
            </a:r>
          </a:p>
          <a:p>
            <a:pPr marL="514350" indent="-514350">
              <a:buAutoNum type="arabicPeriod"/>
            </a:pPr>
            <a:r>
              <a:rPr lang="en-US" dirty="0" smtClean="0">
                <a:latin typeface="Comic Sans MS" panose="030F0702030302020204" pitchFamily="66" charset="0"/>
              </a:rPr>
              <a:t>The interested users can sign up. Once you are logged on, you can view your personal homepage with all the sports. </a:t>
            </a:r>
          </a:p>
          <a:p>
            <a:pPr marL="514350" indent="-514350">
              <a:buAutoNum type="arabicPeriod"/>
            </a:pPr>
            <a:r>
              <a:rPr lang="en-US" dirty="0" smtClean="0">
                <a:latin typeface="Comic Sans MS" panose="030F0702030302020204" pitchFamily="66" charset="0"/>
              </a:rPr>
              <a:t>You can go to your favorite sport and initiate a new event or join the existing events. </a:t>
            </a:r>
          </a:p>
          <a:p>
            <a:pPr marL="514350" indent="-514350">
              <a:buAutoNum type="arabicPeriod"/>
            </a:pPr>
            <a:r>
              <a:rPr lang="en-US" dirty="0" smtClean="0">
                <a:latin typeface="Comic Sans MS" panose="030F0702030302020204" pitchFamily="66" charset="0"/>
              </a:rPr>
              <a:t>You can filter on the basis of name, proficiency, age and location.	</a:t>
            </a:r>
          </a:p>
          <a:p>
            <a:pPr marL="514350" indent="-514350">
              <a:buAutoNum type="arabicPeriod"/>
            </a:pPr>
            <a:endParaRPr lang="en-US" dirty="0"/>
          </a:p>
        </p:txBody>
      </p:sp>
    </p:spTree>
    <p:extLst>
      <p:ext uri="{BB962C8B-B14F-4D97-AF65-F5344CB8AC3E}">
        <p14:creationId xmlns:p14="http://schemas.microsoft.com/office/powerpoint/2010/main" val="39677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1626601"/>
            <a:ext cx="6566314" cy="763525"/>
          </a:xfrm>
        </p:spPr>
        <p:txBody>
          <a:bodyPr/>
          <a:lstStyle/>
          <a:p>
            <a:r>
              <a:rPr lang="en-US" dirty="0" smtClean="0">
                <a:latin typeface="Comic Sans MS" panose="030F0702030302020204" pitchFamily="66" charset="0"/>
              </a:rPr>
              <a:t>Technologies used:</a:t>
            </a:r>
            <a:endParaRPr lang="en-US" dirty="0">
              <a:latin typeface="Comic Sans MS" panose="030F0702030302020204" pitchFamily="66" charset="0"/>
            </a:endParaRPr>
          </a:p>
        </p:txBody>
      </p:sp>
      <p:sp>
        <p:nvSpPr>
          <p:cNvPr id="3" name="Content Placeholder 2"/>
          <p:cNvSpPr>
            <a:spLocks noGrp="1"/>
          </p:cNvSpPr>
          <p:nvPr>
            <p:ph idx="1"/>
          </p:nvPr>
        </p:nvSpPr>
        <p:spPr>
          <a:xfrm>
            <a:off x="296260" y="2360065"/>
            <a:ext cx="6566314" cy="4275740"/>
          </a:xfrm>
        </p:spPr>
        <p:txBody>
          <a:bodyPr/>
          <a:lstStyle/>
          <a:p>
            <a:r>
              <a:rPr lang="en-US" dirty="0" smtClean="0">
                <a:latin typeface="Comic Sans MS" panose="030F0702030302020204" pitchFamily="66" charset="0"/>
              </a:rPr>
              <a:t>HTML 5</a:t>
            </a:r>
          </a:p>
          <a:p>
            <a:r>
              <a:rPr lang="en-US" dirty="0" smtClean="0">
                <a:latin typeface="Comic Sans MS" panose="030F0702030302020204" pitchFamily="66" charset="0"/>
              </a:rPr>
              <a:t>CSS 3</a:t>
            </a:r>
          </a:p>
          <a:p>
            <a:r>
              <a:rPr lang="en-US" dirty="0" smtClean="0">
                <a:latin typeface="Comic Sans MS" panose="030F0702030302020204" pitchFamily="66" charset="0"/>
              </a:rPr>
              <a:t>PHP</a:t>
            </a:r>
          </a:p>
          <a:p>
            <a:r>
              <a:rPr lang="en-US" dirty="0" smtClean="0">
                <a:latin typeface="Comic Sans MS" panose="030F0702030302020204" pitchFamily="66" charset="0"/>
              </a:rPr>
              <a:t>MySql</a:t>
            </a:r>
          </a:p>
          <a:p>
            <a:r>
              <a:rPr lang="en-US" dirty="0" smtClean="0">
                <a:latin typeface="Comic Sans MS" panose="030F0702030302020204" pitchFamily="66" charset="0"/>
              </a:rPr>
              <a:t>Javascript</a:t>
            </a:r>
          </a:p>
          <a:p>
            <a:r>
              <a:rPr lang="en-US" dirty="0" smtClean="0">
                <a:latin typeface="Comic Sans MS" panose="030F0702030302020204" pitchFamily="66" charset="0"/>
              </a:rPr>
              <a:t>Xampp 3.2.2</a:t>
            </a:r>
          </a:p>
          <a:p>
            <a:r>
              <a:rPr lang="en-US" dirty="0" smtClean="0">
                <a:latin typeface="Comic Sans MS" panose="030F0702030302020204" pitchFamily="66" charset="0"/>
              </a:rPr>
              <a:t>Github</a:t>
            </a:r>
          </a:p>
          <a:p>
            <a:pPr marL="0" indent="0">
              <a:buNone/>
            </a:pPr>
            <a:endParaRPr lang="en-US" dirty="0" smtClean="0"/>
          </a:p>
          <a:p>
            <a:endParaRPr lang="en-US" dirty="0"/>
          </a:p>
        </p:txBody>
      </p:sp>
    </p:spTree>
    <p:extLst>
      <p:ext uri="{BB962C8B-B14F-4D97-AF65-F5344CB8AC3E}">
        <p14:creationId xmlns:p14="http://schemas.microsoft.com/office/powerpoint/2010/main" val="1661500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161855" y="2665475"/>
            <a:ext cx="9162300" cy="1221640"/>
          </a:xfrm>
        </p:spPr>
        <p:txBody>
          <a:bodyPr>
            <a:noAutofit/>
          </a:bodyPr>
          <a:lstStyle/>
          <a:p>
            <a:r>
              <a:rPr lang="en-US" sz="7200" dirty="0" smtClean="0">
                <a:latin typeface="Comic Sans MS" panose="030F0702030302020204" pitchFamily="66" charset="0"/>
              </a:rPr>
              <a:t>DEMONSTRATION</a:t>
            </a:r>
            <a:endParaRPr lang="en-US" sz="7200" dirty="0">
              <a:latin typeface="Comic Sans MS" panose="030F0702030302020204" pitchFamily="66" charset="0"/>
            </a:endParaRPr>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2054655"/>
            <a:ext cx="8229600" cy="610820"/>
          </a:xfrm>
        </p:spPr>
        <p:txBody>
          <a:bodyPr>
            <a:noAutofit/>
          </a:bodyPr>
          <a:lstStyle/>
          <a:p>
            <a:r>
              <a:rPr lang="en-US" sz="2800" dirty="0" smtClean="0">
                <a:latin typeface="Comic Sans MS" panose="030F0702030302020204" pitchFamily="66" charset="0"/>
              </a:rPr>
              <a:t>What we hope to achieve in the near future.</a:t>
            </a:r>
            <a:endParaRPr lang="en-US" sz="2800" dirty="0">
              <a:latin typeface="Comic Sans MS" panose="030F0702030302020204" pitchFamily="66" charset="0"/>
            </a:endParaRPr>
          </a:p>
        </p:txBody>
      </p:sp>
      <p:sp>
        <p:nvSpPr>
          <p:cNvPr id="5" name="Content Placeholder 4"/>
          <p:cNvSpPr>
            <a:spLocks noGrp="1"/>
          </p:cNvSpPr>
          <p:nvPr>
            <p:ph idx="1"/>
          </p:nvPr>
        </p:nvSpPr>
        <p:spPr>
          <a:xfrm>
            <a:off x="143555" y="2970885"/>
            <a:ext cx="8229600" cy="4275739"/>
          </a:xfrm>
        </p:spPr>
        <p:txBody>
          <a:bodyPr/>
          <a:lstStyle/>
          <a:p>
            <a:r>
              <a:rPr lang="en-US" dirty="0" smtClean="0">
                <a:latin typeface="Comic Sans MS" panose="030F0702030302020204" pitchFamily="66" charset="0"/>
              </a:rPr>
              <a:t>Working on adding more sports and expanding the locations.</a:t>
            </a:r>
          </a:p>
          <a:p>
            <a:r>
              <a:rPr lang="en-US" dirty="0" smtClean="0">
                <a:latin typeface="Comic Sans MS" panose="030F0702030302020204" pitchFamily="66" charset="0"/>
              </a:rPr>
              <a:t>Notifying the user via email when a member wants to join his/her event.</a:t>
            </a:r>
          </a:p>
          <a:p>
            <a:endParaRPr lang="en-US" dirty="0">
              <a:latin typeface="Comic Sans MS" panose="030F0702030302020204" pitchFamily="66" charset="0"/>
            </a:endParaRPr>
          </a:p>
        </p:txBody>
      </p:sp>
    </p:spTree>
    <p:extLst>
      <p:ext uri="{BB962C8B-B14F-4D97-AF65-F5344CB8AC3E}">
        <p14:creationId xmlns:p14="http://schemas.microsoft.com/office/powerpoint/2010/main" val="99570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9540" y="1749245"/>
            <a:ext cx="8229600" cy="610820"/>
          </a:xfrm>
        </p:spPr>
        <p:txBody>
          <a:bodyPr>
            <a:noAutofit/>
          </a:bodyPr>
          <a:lstStyle/>
          <a:p>
            <a:r>
              <a:rPr lang="en-US" sz="4400" dirty="0" smtClean="0">
                <a:latin typeface="Comic Sans MS" panose="030F0702030302020204" pitchFamily="66" charset="0"/>
              </a:rPr>
              <a:t>Conclusion:</a:t>
            </a:r>
            <a:endParaRPr lang="en-US" sz="4400" dirty="0">
              <a:latin typeface="Comic Sans MS" panose="030F0702030302020204" pitchFamily="66" charset="0"/>
            </a:endParaRPr>
          </a:p>
        </p:txBody>
      </p:sp>
      <p:sp>
        <p:nvSpPr>
          <p:cNvPr id="3" name="Content Placeholder 2"/>
          <p:cNvSpPr>
            <a:spLocks noGrp="1"/>
          </p:cNvSpPr>
          <p:nvPr>
            <p:ph idx="1"/>
          </p:nvPr>
        </p:nvSpPr>
        <p:spPr>
          <a:xfrm>
            <a:off x="448965" y="2582261"/>
            <a:ext cx="8229600" cy="4275739"/>
          </a:xfrm>
        </p:spPr>
        <p:txBody>
          <a:bodyPr/>
          <a:lstStyle/>
          <a:p>
            <a:pPr marL="0" indent="0" algn="ctr">
              <a:buNone/>
            </a:pPr>
            <a:r>
              <a:rPr lang="en-US" dirty="0">
                <a:latin typeface="Comic Sans MS" panose="030F0702030302020204" pitchFamily="66" charset="0"/>
              </a:rPr>
              <a:t>Every day members find their ideal </a:t>
            </a:r>
            <a:r>
              <a:rPr lang="en-US" dirty="0" smtClean="0">
                <a:latin typeface="Comic Sans MS" panose="030F0702030302020204" pitchFamily="66" charset="0"/>
              </a:rPr>
              <a:t>swimming </a:t>
            </a:r>
            <a:r>
              <a:rPr lang="en-US" dirty="0">
                <a:latin typeface="Comic Sans MS" panose="030F0702030302020204" pitchFamily="66" charset="0"/>
              </a:rPr>
              <a:t>mate, </a:t>
            </a:r>
            <a:r>
              <a:rPr lang="en-US" dirty="0" smtClean="0">
                <a:latin typeface="Comic Sans MS" panose="030F0702030302020204" pitchFamily="66" charset="0"/>
              </a:rPr>
              <a:t>tennis partner</a:t>
            </a:r>
            <a:r>
              <a:rPr lang="en-US" dirty="0">
                <a:latin typeface="Comic Sans MS" panose="030F0702030302020204" pitchFamily="66" charset="0"/>
              </a:rPr>
              <a:t>, </a:t>
            </a:r>
            <a:r>
              <a:rPr lang="en-US" dirty="0" smtClean="0">
                <a:latin typeface="Comic Sans MS" panose="030F0702030302020204" pitchFamily="66" charset="0"/>
              </a:rPr>
              <a:t>basketball </a:t>
            </a:r>
            <a:r>
              <a:rPr lang="en-US" dirty="0">
                <a:latin typeface="Comic Sans MS" panose="030F0702030302020204" pitchFamily="66" charset="0"/>
              </a:rPr>
              <a:t>partner or experienced </a:t>
            </a:r>
            <a:r>
              <a:rPr lang="en-US" dirty="0" smtClean="0">
                <a:latin typeface="Comic Sans MS" panose="030F0702030302020204" pitchFamily="66" charset="0"/>
              </a:rPr>
              <a:t>soccer </a:t>
            </a:r>
            <a:r>
              <a:rPr lang="en-US" dirty="0">
                <a:latin typeface="Comic Sans MS" panose="030F0702030302020204" pitchFamily="66" charset="0"/>
              </a:rPr>
              <a:t>partner</a:t>
            </a:r>
            <a:r>
              <a:rPr lang="en-US" dirty="0" smtClean="0">
                <a:latin typeface="Comic Sans MS" panose="030F0702030302020204" pitchFamily="66" charset="0"/>
              </a:rPr>
              <a:t>. You </a:t>
            </a:r>
            <a:r>
              <a:rPr lang="en-US" dirty="0">
                <a:latin typeface="Comic Sans MS" panose="030F0702030302020204" pitchFamily="66" charset="0"/>
              </a:rPr>
              <a:t>can meet your fun sports partner in your area </a:t>
            </a:r>
            <a:r>
              <a:rPr lang="en-US" dirty="0" smtClean="0">
                <a:latin typeface="Comic Sans MS" panose="030F0702030302020204" pitchFamily="66" charset="0"/>
              </a:rPr>
              <a:t>today!</a:t>
            </a:r>
          </a:p>
          <a:p>
            <a:pPr marL="0" indent="0" algn="ctr">
              <a:buNone/>
            </a:pPr>
            <a:r>
              <a:rPr lang="en-US" sz="4800" dirty="0" smtClean="0">
                <a:latin typeface="Comic Sans MS" panose="030F0702030302020204" pitchFamily="66" charset="0"/>
              </a:rPr>
              <a:t>Just </a:t>
            </a:r>
            <a:r>
              <a:rPr lang="en-US" sz="4800" dirty="0">
                <a:latin typeface="Comic Sans MS" panose="030F0702030302020204" pitchFamily="66" charset="0"/>
              </a:rPr>
              <a:t>try </a:t>
            </a:r>
            <a:r>
              <a:rPr lang="en-US" sz="4800" dirty="0" smtClean="0">
                <a:latin typeface="Comic Sans MS" panose="030F0702030302020204" pitchFamily="66" charset="0"/>
              </a:rPr>
              <a:t>it!</a:t>
            </a:r>
            <a:endParaRPr lang="en-US" sz="4800" dirty="0">
              <a:latin typeface="Comic Sans MS" panose="030F0702030302020204" pitchFamily="66" charset="0"/>
            </a:endParaRPr>
          </a:p>
        </p:txBody>
      </p:sp>
    </p:spTree>
    <p:extLst>
      <p:ext uri="{BB962C8B-B14F-4D97-AF65-F5344CB8AC3E}">
        <p14:creationId xmlns:p14="http://schemas.microsoft.com/office/powerpoint/2010/main" val="3097746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1735</TotalTime>
  <Words>309</Words>
  <Application>Microsoft Office PowerPoint</Application>
  <PresentationFormat>On-screen Show (4:3)</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Comic Sans MS</vt:lpstr>
      <vt:lpstr>Office Theme</vt:lpstr>
      <vt:lpstr>Sport Partner Finder</vt:lpstr>
      <vt:lpstr>Agenda</vt:lpstr>
      <vt:lpstr>Why should people sign up?</vt:lpstr>
      <vt:lpstr>How does it work?</vt:lpstr>
      <vt:lpstr>Technologies used:</vt:lpstr>
      <vt:lpstr>DEMONSTRATION</vt:lpstr>
      <vt:lpstr>What we hope to achieve in the near future.</vt:lpstr>
      <vt:lpstr>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laptopuser</cp:lastModifiedBy>
  <cp:revision>48</cp:revision>
  <dcterms:created xsi:type="dcterms:W3CDTF">2013-08-21T19:17:07Z</dcterms:created>
  <dcterms:modified xsi:type="dcterms:W3CDTF">2017-12-05T05:27:37Z</dcterms:modified>
</cp:coreProperties>
</file>