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8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91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76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0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71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14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99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9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33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03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77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BB3F-1331-4801-960A-13EB38E824F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D005-FB35-4C36-BA95-6ED010D1A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0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23Nell123/test.gi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123Nell123/test.g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49305" y="2011680"/>
            <a:ext cx="67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Recupere</a:t>
            </a:r>
            <a:r>
              <a:rPr lang="fr-FR" dirty="0" smtClean="0"/>
              <a:t> un projet existant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20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78633" y="2152357"/>
            <a:ext cx="717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clone </a:t>
            </a:r>
            <a:r>
              <a:rPr lang="fr-FR" dirty="0" smtClean="0">
                <a:hlinkClick r:id="rId2"/>
              </a:rPr>
              <a:t>https://github.com/123Nell123/test.git</a:t>
            </a:r>
            <a:endParaRPr lang="fr-FR" dirty="0" smtClean="0"/>
          </a:p>
          <a:p>
            <a:r>
              <a:rPr lang="fr-FR" dirty="0" smtClean="0"/>
              <a:t>(nom par </a:t>
            </a:r>
            <a:r>
              <a:rPr lang="fr-FR" dirty="0" err="1" smtClean="0"/>
              <a:t>defaut</a:t>
            </a:r>
            <a:r>
              <a:rPr lang="fr-FR" dirty="0" smtClean="0"/>
              <a:t> du </a:t>
            </a:r>
            <a:r>
              <a:rPr lang="fr-FR" dirty="0" err="1" smtClean="0"/>
              <a:t>repertoire</a:t>
            </a:r>
            <a:r>
              <a:rPr lang="fr-FR" dirty="0" smtClean="0"/>
              <a:t> : </a:t>
            </a:r>
            <a:r>
              <a:rPr lang="fr-FR" dirty="0" err="1" smtClean="0"/>
              <a:t>origin</a:t>
            </a:r>
            <a:r>
              <a:rPr lang="fr-FR" dirty="0" smtClean="0"/>
              <a:t>)</a:t>
            </a:r>
          </a:p>
          <a:p>
            <a:r>
              <a:rPr lang="fr-FR" dirty="0" smtClean="0"/>
              <a:t>(nom par </a:t>
            </a:r>
            <a:r>
              <a:rPr lang="fr-FR" dirty="0" err="1" smtClean="0"/>
              <a:t>defaut</a:t>
            </a:r>
            <a:r>
              <a:rPr lang="fr-FR" dirty="0" smtClean="0"/>
              <a:t> de la branche Head : master)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378633" y="890731"/>
            <a:ext cx="914400" cy="66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init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2031" y="22117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init</a:t>
            </a:r>
            <a:r>
              <a:rPr lang="fr-FR" dirty="0" smtClean="0"/>
              <a:t> et git clone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60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49305" y="2011680"/>
            <a:ext cx="67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Participer à un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79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09821" y="1786597"/>
            <a:ext cx="10353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-t &lt;branche1&gt; &lt;</a:t>
            </a:r>
            <a:r>
              <a:rPr lang="fr-FR" dirty="0" err="1" smtClean="0"/>
              <a:t>myremote</a:t>
            </a:r>
            <a:r>
              <a:rPr lang="fr-FR" dirty="0" smtClean="0"/>
              <a:t>&gt;  &lt;</a:t>
            </a:r>
            <a:r>
              <a:rPr lang="fr-FR" dirty="0" smtClean="0">
                <a:hlinkClick r:id="rId2"/>
              </a:rPr>
              <a:t>https://github.com/123Nell123/test.git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-t branche1 : la branche que l’on veut suivre</a:t>
            </a:r>
          </a:p>
          <a:p>
            <a:pPr lvl="1"/>
            <a:r>
              <a:rPr lang="fr-FR" dirty="0" err="1" smtClean="0"/>
              <a:t>myremote</a:t>
            </a:r>
            <a:r>
              <a:rPr lang="fr-FR" dirty="0" smtClean="0"/>
              <a:t> : nom du </a:t>
            </a:r>
            <a:r>
              <a:rPr lang="fr-FR" dirty="0" err="1" smtClean="0"/>
              <a:t>remote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show &lt;</a:t>
            </a:r>
            <a:r>
              <a:rPr lang="fr-FR" dirty="0" err="1" smtClean="0"/>
              <a:t>myremote</a:t>
            </a:r>
            <a:r>
              <a:rPr lang="fr-FR" dirty="0" smtClean="0"/>
              <a:t>&gt;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378633" y="890731"/>
            <a:ext cx="914400" cy="66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init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33" y="4371920"/>
            <a:ext cx="7019779" cy="171562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7625" y="225083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init</a:t>
            </a:r>
            <a:r>
              <a:rPr lang="fr-FR" dirty="0" smtClean="0"/>
              <a:t> et git </a:t>
            </a:r>
            <a:r>
              <a:rPr lang="fr-FR" dirty="0" err="1" smtClean="0"/>
              <a:t>remote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88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97280" y="5809957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il faut </a:t>
            </a:r>
            <a:r>
              <a:rPr lang="fr-FR" dirty="0" err="1" smtClean="0"/>
              <a:t>recupere</a:t>
            </a:r>
            <a:r>
              <a:rPr lang="fr-FR" dirty="0" smtClean="0"/>
              <a:t> les infos de la branche existante avant de pouvoir soumettre qqch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33379" y="633046"/>
            <a:ext cx="627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veut soumettre son travail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70539" y="1222010"/>
            <a:ext cx="6499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*</a:t>
            </a:r>
          </a:p>
          <a:p>
            <a:r>
              <a:rPr lang="fr-FR" dirty="0" smtClean="0"/>
              <a:t>Git commit –m message</a:t>
            </a:r>
          </a:p>
          <a:p>
            <a:r>
              <a:rPr lang="fr-FR" strike="sngStrike" dirty="0" smtClean="0"/>
              <a:t>Git push &lt;</a:t>
            </a:r>
            <a:r>
              <a:rPr lang="fr-FR" strike="sngStrike" dirty="0" err="1" smtClean="0"/>
              <a:t>myremote</a:t>
            </a:r>
            <a:r>
              <a:rPr lang="fr-FR" strike="sngStrike" dirty="0" smtClean="0"/>
              <a:t>&gt;</a:t>
            </a:r>
          </a:p>
          <a:p>
            <a:r>
              <a:rPr lang="fr-FR" strike="sngStrike" dirty="0"/>
              <a:t> </a:t>
            </a:r>
            <a:r>
              <a:rPr lang="fr-FR" strike="sngStrike" dirty="0" smtClean="0"/>
              <a:t>  « </a:t>
            </a:r>
          </a:p>
          <a:p>
            <a:r>
              <a:rPr lang="fr-FR" dirty="0" smtClean="0"/>
              <a:t>Git push &lt;</a:t>
            </a:r>
            <a:r>
              <a:rPr lang="fr-FR" dirty="0" err="1" smtClean="0"/>
              <a:t>myremote</a:t>
            </a:r>
            <a:r>
              <a:rPr lang="fr-FR" dirty="0" smtClean="0"/>
              <a:t>&gt; --set-</a:t>
            </a:r>
            <a:r>
              <a:rPr lang="fr-FR" dirty="0" err="1" smtClean="0"/>
              <a:t>upstream</a:t>
            </a:r>
            <a:r>
              <a:rPr lang="fr-FR" dirty="0" smtClean="0"/>
              <a:t> &lt;</a:t>
            </a:r>
            <a:r>
              <a:rPr lang="fr-FR" dirty="0" err="1" smtClean="0"/>
              <a:t>myremote</a:t>
            </a:r>
            <a:r>
              <a:rPr lang="fr-FR" dirty="0"/>
              <a:t>&gt;</a:t>
            </a:r>
            <a:r>
              <a:rPr lang="fr-FR" dirty="0" smtClean="0"/>
              <a:t> master</a:t>
            </a:r>
          </a:p>
          <a:p>
            <a:endParaRPr lang="fr-FR" strike="sngStrik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9" y="2976336"/>
            <a:ext cx="6128674" cy="26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5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7" y="1090936"/>
            <a:ext cx="6881957" cy="252859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434905" y="548640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pull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27" y="4706333"/>
            <a:ext cx="7355957" cy="17366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94227" y="4164037"/>
            <a:ext cx="63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Pull est </a:t>
            </a:r>
            <a:r>
              <a:rPr lang="fr-FR" dirty="0" err="1" smtClean="0"/>
              <a:t>success</a:t>
            </a:r>
            <a:r>
              <a:rPr lang="fr-FR" dirty="0" smtClean="0"/>
              <a:t> mais le dossier est vide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6473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132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BSPP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nell pied</dc:creator>
  <cp:lastModifiedBy>nell pied</cp:lastModifiedBy>
  <cp:revision>7</cp:revision>
  <dcterms:created xsi:type="dcterms:W3CDTF">2020-12-18T10:02:48Z</dcterms:created>
  <dcterms:modified xsi:type="dcterms:W3CDTF">2020-12-18T10:46:00Z</dcterms:modified>
</cp:coreProperties>
</file>