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6400-2311-2D4E-8B4E-CEB838E7524C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B8F5-C14C-DF40-AE0E-0085B9B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7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6400-2311-2D4E-8B4E-CEB838E7524C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B8F5-C14C-DF40-AE0E-0085B9B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7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6400-2311-2D4E-8B4E-CEB838E7524C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B8F5-C14C-DF40-AE0E-0085B9B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6400-2311-2D4E-8B4E-CEB838E7524C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B8F5-C14C-DF40-AE0E-0085B9B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9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6400-2311-2D4E-8B4E-CEB838E7524C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B8F5-C14C-DF40-AE0E-0085B9B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6400-2311-2D4E-8B4E-CEB838E7524C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B8F5-C14C-DF40-AE0E-0085B9B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2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6400-2311-2D4E-8B4E-CEB838E7524C}" type="datetimeFigureOut">
              <a:rPr lang="en-US" smtClean="0"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B8F5-C14C-DF40-AE0E-0085B9B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9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6400-2311-2D4E-8B4E-CEB838E7524C}" type="datetimeFigureOut">
              <a:rPr lang="en-US" smtClean="0"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B8F5-C14C-DF40-AE0E-0085B9B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2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6400-2311-2D4E-8B4E-CEB838E7524C}" type="datetimeFigureOut">
              <a:rPr lang="en-US" smtClean="0"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B8F5-C14C-DF40-AE0E-0085B9B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9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6400-2311-2D4E-8B4E-CEB838E7524C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B8F5-C14C-DF40-AE0E-0085B9B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4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6400-2311-2D4E-8B4E-CEB838E7524C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B8F5-C14C-DF40-AE0E-0085B9B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0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6400-2311-2D4E-8B4E-CEB838E7524C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0B8F5-C14C-DF40-AE0E-0085B9B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l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447800"/>
            <a:ext cx="62103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4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h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73100"/>
            <a:ext cx="60833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6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k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266700"/>
            <a:ext cx="71882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3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14500"/>
            <a:ext cx="6400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4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054100"/>
            <a:ext cx="60071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7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2374900"/>
            <a:ext cx="4546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7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Paper St. Soap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Durden</dc:creator>
  <cp:lastModifiedBy>Tyler Durden</cp:lastModifiedBy>
  <cp:revision>1</cp:revision>
  <dcterms:created xsi:type="dcterms:W3CDTF">2014-05-12T21:03:33Z</dcterms:created>
  <dcterms:modified xsi:type="dcterms:W3CDTF">2014-05-12T21:13:02Z</dcterms:modified>
</cp:coreProperties>
</file>