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EC6CD0-7475-4F6C-994F-907D889EA65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AB721D-2494-4666-A9B2-2AACDDF553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draw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Нашите 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bg-BG" dirty="0" smtClean="0"/>
              <a:t> игра</a:t>
            </a:r>
          </a:p>
          <a:p>
            <a:r>
              <a:rPr lang="bg-BG" dirty="0" smtClean="0"/>
              <a:t>Получаваш дума, рисуваш я и я сравняваш с други рисунки</a:t>
            </a:r>
          </a:p>
          <a:p>
            <a:r>
              <a:rPr lang="bg-BG" dirty="0"/>
              <a:t>Б</a:t>
            </a:r>
            <a:r>
              <a:rPr lang="bg-BG" dirty="0" smtClean="0"/>
              <a:t>азата от рисунки се ъптдейтва след всяка игра</a:t>
            </a:r>
          </a:p>
        </p:txBody>
      </p:sp>
    </p:spTree>
    <p:extLst>
      <p:ext uri="{BB962C8B-B14F-4D97-AF65-F5344CB8AC3E}">
        <p14:creationId xmlns:p14="http://schemas.microsoft.com/office/powerpoint/2010/main" val="331135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постигнашме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bg-BG"/>
              <a:t> </a:t>
            </a:r>
            <a:r>
              <a:rPr lang="bg-BG" smtClean="0"/>
              <a:t>рисуване</a:t>
            </a:r>
            <a:endParaRPr lang="bg-BG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2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</TotalTime>
  <Words>29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Just draw</vt:lpstr>
      <vt:lpstr>Нашите Идеи</vt:lpstr>
      <vt:lpstr>Какво постигнашме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draw</dc:title>
  <dc:creator>Alex</dc:creator>
  <cp:lastModifiedBy>Alex</cp:lastModifiedBy>
  <cp:revision>3</cp:revision>
  <dcterms:created xsi:type="dcterms:W3CDTF">2017-03-26T08:07:12Z</dcterms:created>
  <dcterms:modified xsi:type="dcterms:W3CDTF">2017-03-26T09:20:00Z</dcterms:modified>
</cp:coreProperties>
</file>