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1" r:id="rId6"/>
    <p:sldId id="262" r:id="rId7"/>
    <p:sldId id="263" r:id="rId8"/>
    <p:sldId id="259" r:id="rId9"/>
    <p:sldId id="266" r:id="rId10"/>
    <p:sldId id="264" r:id="rId11"/>
    <p:sldId id="260" r:id="rId12"/>
    <p:sldId id="265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384C2-0EAE-48B9-AF78-DE82C3032591}" v="182" dt="2023-01-16T21:38:06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n Sun" userId="11024f13-2e19-468e-9d51-1dde9112ad34" providerId="ADAL" clId="{5F3384C2-0EAE-48B9-AF78-DE82C3032591}"/>
    <pc:docChg chg="undo custSel addSld delSld modSld sldOrd">
      <pc:chgData name="Yulin Sun" userId="11024f13-2e19-468e-9d51-1dde9112ad34" providerId="ADAL" clId="{5F3384C2-0EAE-48B9-AF78-DE82C3032591}" dt="2023-01-18T01:14:19.840" v="21751" actId="20577"/>
      <pc:docMkLst>
        <pc:docMk/>
      </pc:docMkLst>
      <pc:sldChg chg="delSp modSp new mod">
        <pc:chgData name="Yulin Sun" userId="11024f13-2e19-468e-9d51-1dde9112ad34" providerId="ADAL" clId="{5F3384C2-0EAE-48B9-AF78-DE82C3032591}" dt="2023-01-18T00:01:41.093" v="21708" actId="478"/>
        <pc:sldMkLst>
          <pc:docMk/>
          <pc:sldMk cId="2368984376" sldId="256"/>
        </pc:sldMkLst>
        <pc:spChg chg="mod">
          <ac:chgData name="Yulin Sun" userId="11024f13-2e19-468e-9d51-1dde9112ad34" providerId="ADAL" clId="{5F3384C2-0EAE-48B9-AF78-DE82C3032591}" dt="2023-01-05T17:39:14.156" v="13374" actId="313"/>
          <ac:spMkLst>
            <pc:docMk/>
            <pc:sldMk cId="2368984376" sldId="256"/>
            <ac:spMk id="2" creationId="{0BB42BF0-9792-DCDC-D5BA-A0B09571AF96}"/>
          </ac:spMkLst>
        </pc:spChg>
        <pc:spChg chg="del">
          <ac:chgData name="Yulin Sun" userId="11024f13-2e19-468e-9d51-1dde9112ad34" providerId="ADAL" clId="{5F3384C2-0EAE-48B9-AF78-DE82C3032591}" dt="2023-01-18T00:01:41.093" v="21708" actId="478"/>
          <ac:spMkLst>
            <pc:docMk/>
            <pc:sldMk cId="2368984376" sldId="256"/>
            <ac:spMk id="3" creationId="{3C09B063-E26F-BEAC-D1A4-FBB688A90D71}"/>
          </ac:spMkLst>
        </pc:spChg>
      </pc:sldChg>
      <pc:sldChg chg="addSp delSp modSp new mod ord">
        <pc:chgData name="Yulin Sun" userId="11024f13-2e19-468e-9d51-1dde9112ad34" providerId="ADAL" clId="{5F3384C2-0EAE-48B9-AF78-DE82C3032591}" dt="2023-01-16T15:45:04.155" v="21133"/>
        <pc:sldMkLst>
          <pc:docMk/>
          <pc:sldMk cId="1168210447" sldId="257"/>
        </pc:sldMkLst>
        <pc:spChg chg="mod">
          <ac:chgData name="Yulin Sun" userId="11024f13-2e19-468e-9d51-1dde9112ad34" providerId="ADAL" clId="{5F3384C2-0EAE-48B9-AF78-DE82C3032591}" dt="2023-01-06T14:54:38.744" v="16401" actId="20577"/>
          <ac:spMkLst>
            <pc:docMk/>
            <pc:sldMk cId="1168210447" sldId="257"/>
            <ac:spMk id="2" creationId="{1C5800F2-82AE-87CC-FB1C-F116F552FD03}"/>
          </ac:spMkLst>
        </pc:spChg>
        <pc:spChg chg="mod">
          <ac:chgData name="Yulin Sun" userId="11024f13-2e19-468e-9d51-1dde9112ad34" providerId="ADAL" clId="{5F3384C2-0EAE-48B9-AF78-DE82C3032591}" dt="2023-01-05T23:53:27.876" v="14437" actId="15"/>
          <ac:spMkLst>
            <pc:docMk/>
            <pc:sldMk cId="1168210447" sldId="257"/>
            <ac:spMk id="3" creationId="{0E8F0D8A-0C5B-18D7-818F-B72270E9ECDE}"/>
          </ac:spMkLst>
        </pc:spChg>
        <pc:spChg chg="add mod">
          <ac:chgData name="Yulin Sun" userId="11024f13-2e19-468e-9d51-1dde9112ad34" providerId="ADAL" clId="{5F3384C2-0EAE-48B9-AF78-DE82C3032591}" dt="2023-01-16T15:44:15.724" v="21130" actId="20577"/>
          <ac:spMkLst>
            <pc:docMk/>
            <pc:sldMk cId="1168210447" sldId="257"/>
            <ac:spMk id="4" creationId="{CE3977B0-9C71-4BC2-2032-8DF8C3E9FB05}"/>
          </ac:spMkLst>
        </pc:spChg>
        <pc:spChg chg="add del mod">
          <ac:chgData name="Yulin Sun" userId="11024f13-2e19-468e-9d51-1dde9112ad34" providerId="ADAL" clId="{5F3384C2-0EAE-48B9-AF78-DE82C3032591}" dt="2023-01-03T21:50:36.045" v="11116"/>
          <ac:spMkLst>
            <pc:docMk/>
            <pc:sldMk cId="1168210447" sldId="257"/>
            <ac:spMk id="5" creationId="{311BB06B-0117-4995-796A-9AD5C0A23322}"/>
          </ac:spMkLst>
        </pc:spChg>
      </pc:sldChg>
      <pc:sldChg chg="addSp delSp modSp new mod ord">
        <pc:chgData name="Yulin Sun" userId="11024f13-2e19-468e-9d51-1dde9112ad34" providerId="ADAL" clId="{5F3384C2-0EAE-48B9-AF78-DE82C3032591}" dt="2023-01-10T00:48:01.605" v="20065" actId="108"/>
        <pc:sldMkLst>
          <pc:docMk/>
          <pc:sldMk cId="4146264447" sldId="258"/>
        </pc:sldMkLst>
        <pc:spChg chg="mod">
          <ac:chgData name="Yulin Sun" userId="11024f13-2e19-468e-9d51-1dde9112ad34" providerId="ADAL" clId="{5F3384C2-0EAE-48B9-AF78-DE82C3032591}" dt="2023-01-04T21:48:57.318" v="12954" actId="1076"/>
          <ac:spMkLst>
            <pc:docMk/>
            <pc:sldMk cId="4146264447" sldId="258"/>
            <ac:spMk id="2" creationId="{09E60F3B-A05E-C3F6-FD56-72D7D46EA4D5}"/>
          </ac:spMkLst>
        </pc:spChg>
        <pc:spChg chg="add mod">
          <ac:chgData name="Yulin Sun" userId="11024f13-2e19-468e-9d51-1dde9112ad34" providerId="ADAL" clId="{5F3384C2-0EAE-48B9-AF78-DE82C3032591}" dt="2023-01-06T15:09:49.213" v="16566" actId="20577"/>
          <ac:spMkLst>
            <pc:docMk/>
            <pc:sldMk cId="4146264447" sldId="258"/>
            <ac:spMk id="3" creationId="{1853C066-B534-F6D6-A2EA-4C4945824337}"/>
          </ac:spMkLst>
        </pc:spChg>
        <pc:spChg chg="add del mod">
          <ac:chgData name="Yulin Sun" userId="11024f13-2e19-468e-9d51-1dde9112ad34" providerId="ADAL" clId="{5F3384C2-0EAE-48B9-AF78-DE82C3032591}" dt="2023-01-03T22:20:08.047" v="11194" actId="767"/>
          <ac:spMkLst>
            <pc:docMk/>
            <pc:sldMk cId="4146264447" sldId="258"/>
            <ac:spMk id="3" creationId="{3E23DB2A-B349-86E3-7CD0-8AF753A2D4CB}"/>
          </ac:spMkLst>
        </pc:spChg>
        <pc:spChg chg="del">
          <ac:chgData name="Yulin Sun" userId="11024f13-2e19-468e-9d51-1dde9112ad34" providerId="ADAL" clId="{5F3384C2-0EAE-48B9-AF78-DE82C3032591}" dt="2022-12-28T17:56:48.076" v="509" actId="478"/>
          <ac:spMkLst>
            <pc:docMk/>
            <pc:sldMk cId="4146264447" sldId="258"/>
            <ac:spMk id="3" creationId="{625BA1F7-0371-9E62-6AF9-3CA5513A3131}"/>
          </ac:spMkLst>
        </pc:spChg>
        <pc:spChg chg="add mod">
          <ac:chgData name="Yulin Sun" userId="11024f13-2e19-468e-9d51-1dde9112ad34" providerId="ADAL" clId="{5F3384C2-0EAE-48B9-AF78-DE82C3032591}" dt="2023-01-05T19:04:02.381" v="14099" actId="1076"/>
          <ac:spMkLst>
            <pc:docMk/>
            <pc:sldMk cId="4146264447" sldId="258"/>
            <ac:spMk id="4" creationId="{08CBFC1C-6C80-9D73-C9F8-B158D65AEFFE}"/>
          </ac:spMkLst>
        </pc:spChg>
        <pc:spChg chg="add del mod">
          <ac:chgData name="Yulin Sun" userId="11024f13-2e19-468e-9d51-1dde9112ad34" providerId="ADAL" clId="{5F3384C2-0EAE-48B9-AF78-DE82C3032591}" dt="2023-01-02T16:57:05.507" v="1506" actId="478"/>
          <ac:spMkLst>
            <pc:docMk/>
            <pc:sldMk cId="4146264447" sldId="258"/>
            <ac:spMk id="4" creationId="{6AAFEF67-D115-7D73-577E-4A18DDA8CA54}"/>
          </ac:spMkLst>
        </pc:spChg>
        <pc:spChg chg="add del mod">
          <ac:chgData name="Yulin Sun" userId="11024f13-2e19-468e-9d51-1dde9112ad34" providerId="ADAL" clId="{5F3384C2-0EAE-48B9-AF78-DE82C3032591}" dt="2023-01-03T22:29:12.730" v="11198"/>
          <ac:spMkLst>
            <pc:docMk/>
            <pc:sldMk cId="4146264447" sldId="258"/>
            <ac:spMk id="4" creationId="{81BE0006-BDE7-F3BA-8434-A5A751115D5E}"/>
          </ac:spMkLst>
        </pc:spChg>
        <pc:spChg chg="add mod">
          <ac:chgData name="Yulin Sun" userId="11024f13-2e19-468e-9d51-1dde9112ad34" providerId="ADAL" clId="{5F3384C2-0EAE-48B9-AF78-DE82C3032591}" dt="2023-01-10T00:48:01.605" v="20065" actId="108"/>
          <ac:spMkLst>
            <pc:docMk/>
            <pc:sldMk cId="4146264447" sldId="258"/>
            <ac:spMk id="5" creationId="{4A9378FC-1719-C01F-A0FB-667E77970761}"/>
          </ac:spMkLst>
        </pc:spChg>
        <pc:spChg chg="add mod">
          <ac:chgData name="Yulin Sun" userId="11024f13-2e19-468e-9d51-1dde9112ad34" providerId="ADAL" clId="{5F3384C2-0EAE-48B9-AF78-DE82C3032591}" dt="2023-01-09T23:39:17.171" v="20064"/>
          <ac:spMkLst>
            <pc:docMk/>
            <pc:sldMk cId="4146264447" sldId="258"/>
            <ac:spMk id="6" creationId="{D26DADBB-3204-9140-6EBE-9003908D2039}"/>
          </ac:spMkLst>
        </pc:spChg>
        <pc:spChg chg="add mod">
          <ac:chgData name="Yulin Sun" userId="11024f13-2e19-468e-9d51-1dde9112ad34" providerId="ADAL" clId="{5F3384C2-0EAE-48B9-AF78-DE82C3032591}" dt="2023-01-05T19:01:29.596" v="13976" actId="1076"/>
          <ac:spMkLst>
            <pc:docMk/>
            <pc:sldMk cId="4146264447" sldId="258"/>
            <ac:spMk id="7" creationId="{4F2CC402-E906-0157-6DD7-D3F1F79EEF7E}"/>
          </ac:spMkLst>
        </pc:spChg>
        <pc:spChg chg="add mod">
          <ac:chgData name="Yulin Sun" userId="11024f13-2e19-468e-9d51-1dde9112ad34" providerId="ADAL" clId="{5F3384C2-0EAE-48B9-AF78-DE82C3032591}" dt="2023-01-09T23:38:43.446" v="20063" actId="20577"/>
          <ac:spMkLst>
            <pc:docMk/>
            <pc:sldMk cId="4146264447" sldId="258"/>
            <ac:spMk id="8" creationId="{E181C63A-95DF-F56F-FC37-69F54BA87E6D}"/>
          </ac:spMkLst>
        </pc:spChg>
        <pc:spChg chg="add mod">
          <ac:chgData name="Yulin Sun" userId="11024f13-2e19-468e-9d51-1dde9112ad34" providerId="ADAL" clId="{5F3384C2-0EAE-48B9-AF78-DE82C3032591}" dt="2023-01-06T14:53:38.043" v="16392" actId="1076"/>
          <ac:spMkLst>
            <pc:docMk/>
            <pc:sldMk cId="4146264447" sldId="258"/>
            <ac:spMk id="9" creationId="{D89D3970-646A-F548-79AC-CCCD2D56E702}"/>
          </ac:spMkLst>
        </pc:spChg>
        <pc:spChg chg="add mod">
          <ac:chgData name="Yulin Sun" userId="11024f13-2e19-468e-9d51-1dde9112ad34" providerId="ADAL" clId="{5F3384C2-0EAE-48B9-AF78-DE82C3032591}" dt="2023-01-06T14:53:31.331" v="16390" actId="1076"/>
          <ac:spMkLst>
            <pc:docMk/>
            <pc:sldMk cId="4146264447" sldId="258"/>
            <ac:spMk id="10" creationId="{ECC01643-694B-77F4-9C51-B74C0396AFAC}"/>
          </ac:spMkLst>
        </pc:spChg>
      </pc:sldChg>
      <pc:sldChg chg="addSp delSp modSp new mod">
        <pc:chgData name="Yulin Sun" userId="11024f13-2e19-468e-9d51-1dde9112ad34" providerId="ADAL" clId="{5F3384C2-0EAE-48B9-AF78-DE82C3032591}" dt="2023-01-16T15:27:15.529" v="20347" actId="20577"/>
        <pc:sldMkLst>
          <pc:docMk/>
          <pc:sldMk cId="1546057176" sldId="259"/>
        </pc:sldMkLst>
        <pc:spChg chg="mod">
          <ac:chgData name="Yulin Sun" userId="11024f13-2e19-468e-9d51-1dde9112ad34" providerId="ADAL" clId="{5F3384C2-0EAE-48B9-AF78-DE82C3032591}" dt="2023-01-02T16:59:00.831" v="1596" actId="20577"/>
          <ac:spMkLst>
            <pc:docMk/>
            <pc:sldMk cId="1546057176" sldId="259"/>
            <ac:spMk id="2" creationId="{F2AD035C-0C4C-5E05-BA47-0C54DD3543D0}"/>
          </ac:spMkLst>
        </pc:spChg>
        <pc:spChg chg="del mod">
          <ac:chgData name="Yulin Sun" userId="11024f13-2e19-468e-9d51-1dde9112ad34" providerId="ADAL" clId="{5F3384C2-0EAE-48B9-AF78-DE82C3032591}" dt="2023-01-04T16:54:54.216" v="11624" actId="478"/>
          <ac:spMkLst>
            <pc:docMk/>
            <pc:sldMk cId="1546057176" sldId="259"/>
            <ac:spMk id="3" creationId="{029ACC3F-049C-37B6-CDEB-B47311AEE5CF}"/>
          </ac:spMkLst>
        </pc:spChg>
        <pc:spChg chg="add del mod">
          <ac:chgData name="Yulin Sun" userId="11024f13-2e19-468e-9d51-1dde9112ad34" providerId="ADAL" clId="{5F3384C2-0EAE-48B9-AF78-DE82C3032591}" dt="2023-01-09T23:25:15.063" v="20003" actId="478"/>
          <ac:spMkLst>
            <pc:docMk/>
            <pc:sldMk cId="1546057176" sldId="259"/>
            <ac:spMk id="3" creationId="{0679EB36-6C82-DEBA-3B58-26E691588013}"/>
          </ac:spMkLst>
        </pc:spChg>
        <pc:spChg chg="add mod">
          <ac:chgData name="Yulin Sun" userId="11024f13-2e19-468e-9d51-1dde9112ad34" providerId="ADAL" clId="{5F3384C2-0EAE-48B9-AF78-DE82C3032591}" dt="2023-01-13T17:46:05.453" v="20084" actId="20577"/>
          <ac:spMkLst>
            <pc:docMk/>
            <pc:sldMk cId="1546057176" sldId="259"/>
            <ac:spMk id="4" creationId="{D31D98E9-99D3-1F84-80D6-B9DB1258926B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5" creationId="{B2875922-4932-6044-D59B-D8B42CE06B33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6" creationId="{BAB4D86B-6C0D-0750-9958-10F02E721FE6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7" creationId="{82EA0809-3121-93B7-4007-1F31A7BE0CE6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8" creationId="{F3737292-EC88-0669-46C2-2166D7790D98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9" creationId="{25391DA0-50E8-1F8C-6C13-6269633F9D17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10" creationId="{3493F1E0-0CEC-0612-4120-111B8938972F}"/>
          </ac:spMkLst>
        </pc:spChg>
        <pc:spChg chg="add mod">
          <ac:chgData name="Yulin Sun" userId="11024f13-2e19-468e-9d51-1dde9112ad34" providerId="ADAL" clId="{5F3384C2-0EAE-48B9-AF78-DE82C3032591}" dt="2023-01-09T23:13:47.954" v="20002" actId="20577"/>
          <ac:spMkLst>
            <pc:docMk/>
            <pc:sldMk cId="1546057176" sldId="259"/>
            <ac:spMk id="11" creationId="{119C98C6-F11C-5733-42A5-B32C3EC73638}"/>
          </ac:spMkLst>
        </pc:spChg>
        <pc:spChg chg="add mod">
          <ac:chgData name="Yulin Sun" userId="11024f13-2e19-468e-9d51-1dde9112ad34" providerId="ADAL" clId="{5F3384C2-0EAE-48B9-AF78-DE82C3032591}" dt="2023-01-04T22:54:40.131" v="12995" actId="1037"/>
          <ac:spMkLst>
            <pc:docMk/>
            <pc:sldMk cId="1546057176" sldId="259"/>
            <ac:spMk id="12" creationId="{05F957E4-D9BF-2891-AB80-7B9B7669C5BB}"/>
          </ac:spMkLst>
        </pc:spChg>
        <pc:spChg chg="add mod">
          <ac:chgData name="Yulin Sun" userId="11024f13-2e19-468e-9d51-1dde9112ad34" providerId="ADAL" clId="{5F3384C2-0EAE-48B9-AF78-DE82C3032591}" dt="2023-01-06T14:51:53.020" v="16365" actId="1076"/>
          <ac:spMkLst>
            <pc:docMk/>
            <pc:sldMk cId="1546057176" sldId="259"/>
            <ac:spMk id="13" creationId="{53826611-B29E-DCFC-A1BC-09A5940F9C83}"/>
          </ac:spMkLst>
        </pc:spChg>
        <pc:spChg chg="add mod">
          <ac:chgData name="Yulin Sun" userId="11024f13-2e19-468e-9d51-1dde9112ad34" providerId="ADAL" clId="{5F3384C2-0EAE-48B9-AF78-DE82C3032591}" dt="2023-01-09T16:12:58.627" v="19838" actId="20577"/>
          <ac:spMkLst>
            <pc:docMk/>
            <pc:sldMk cId="1546057176" sldId="259"/>
            <ac:spMk id="14" creationId="{B5949CF4-0585-F3F5-6645-442CA2AE84B8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15" creationId="{8702E8ED-3200-A353-7975-49403A008A9C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16" creationId="{53DF6190-9008-669F-67FA-E2D298B7AE0B}"/>
          </ac:spMkLst>
        </pc:spChg>
        <pc:spChg chg="add mod">
          <ac:chgData name="Yulin Sun" userId="11024f13-2e19-468e-9d51-1dde9112ad34" providerId="ADAL" clId="{5F3384C2-0EAE-48B9-AF78-DE82C3032591}" dt="2023-01-04T16:56:34.339" v="11673" actId="1036"/>
          <ac:spMkLst>
            <pc:docMk/>
            <pc:sldMk cId="1546057176" sldId="259"/>
            <ac:spMk id="17" creationId="{FF96A8E9-537B-B22B-0C7D-DD14CB536AE8}"/>
          </ac:spMkLst>
        </pc:spChg>
        <pc:spChg chg="add mod">
          <ac:chgData name="Yulin Sun" userId="11024f13-2e19-468e-9d51-1dde9112ad34" providerId="ADAL" clId="{5F3384C2-0EAE-48B9-AF78-DE82C3032591}" dt="2023-01-06T17:44:41.507" v="19261" actId="1076"/>
          <ac:spMkLst>
            <pc:docMk/>
            <pc:sldMk cId="1546057176" sldId="259"/>
            <ac:spMk id="18" creationId="{ABE8298E-CAC5-7DA4-7F6C-6A81084D32AA}"/>
          </ac:spMkLst>
        </pc:spChg>
        <pc:spChg chg="add mod">
          <ac:chgData name="Yulin Sun" userId="11024f13-2e19-468e-9d51-1dde9112ad34" providerId="ADAL" clId="{5F3384C2-0EAE-48B9-AF78-DE82C3032591}" dt="2023-01-06T14:50:02.827" v="16286" actId="1076"/>
          <ac:spMkLst>
            <pc:docMk/>
            <pc:sldMk cId="1546057176" sldId="259"/>
            <ac:spMk id="19" creationId="{532533F9-6064-DF64-7C7F-06A49654430D}"/>
          </ac:spMkLst>
        </pc:spChg>
        <pc:spChg chg="add del mod">
          <ac:chgData name="Yulin Sun" userId="11024f13-2e19-468e-9d51-1dde9112ad34" providerId="ADAL" clId="{5F3384C2-0EAE-48B9-AF78-DE82C3032591}" dt="2023-01-05T23:54:24.377" v="14439" actId="478"/>
          <ac:spMkLst>
            <pc:docMk/>
            <pc:sldMk cId="1546057176" sldId="259"/>
            <ac:spMk id="20" creationId="{0D443DCC-7DF7-2D91-E17F-7AE981FAFA00}"/>
          </ac:spMkLst>
        </pc:spChg>
        <pc:spChg chg="add mod">
          <ac:chgData name="Yulin Sun" userId="11024f13-2e19-468e-9d51-1dde9112ad34" providerId="ADAL" clId="{5F3384C2-0EAE-48B9-AF78-DE82C3032591}" dt="2023-01-09T23:25:26.727" v="20006" actId="1076"/>
          <ac:spMkLst>
            <pc:docMk/>
            <pc:sldMk cId="1546057176" sldId="259"/>
            <ac:spMk id="20" creationId="{1BFC6E7B-A71F-5C2B-9FE4-9220679AEDA3}"/>
          </ac:spMkLst>
        </pc:spChg>
        <pc:spChg chg="add mod">
          <ac:chgData name="Yulin Sun" userId="11024f13-2e19-468e-9d51-1dde9112ad34" providerId="ADAL" clId="{5F3384C2-0EAE-48B9-AF78-DE82C3032591}" dt="2023-01-04T22:54:40.131" v="12995" actId="1037"/>
          <ac:spMkLst>
            <pc:docMk/>
            <pc:sldMk cId="1546057176" sldId="259"/>
            <ac:spMk id="21" creationId="{FEA473AA-2386-A4DF-BCD3-B0ED3EF499A9}"/>
          </ac:spMkLst>
        </pc:spChg>
        <pc:spChg chg="add mod">
          <ac:chgData name="Yulin Sun" userId="11024f13-2e19-468e-9d51-1dde9112ad34" providerId="ADAL" clId="{5F3384C2-0EAE-48B9-AF78-DE82C3032591}" dt="2023-01-06T00:31:05.523" v="14833" actId="108"/>
          <ac:spMkLst>
            <pc:docMk/>
            <pc:sldMk cId="1546057176" sldId="259"/>
            <ac:spMk id="22" creationId="{1ECB5B68-56BF-9036-4B28-1000B0BB464E}"/>
          </ac:spMkLst>
        </pc:spChg>
        <pc:spChg chg="add del">
          <ac:chgData name="Yulin Sun" userId="11024f13-2e19-468e-9d51-1dde9112ad34" providerId="ADAL" clId="{5F3384C2-0EAE-48B9-AF78-DE82C3032591}" dt="2023-01-02T18:01:55.891" v="2072" actId="11529"/>
          <ac:spMkLst>
            <pc:docMk/>
            <pc:sldMk cId="1546057176" sldId="259"/>
            <ac:spMk id="22" creationId="{66D6BE4E-0A6A-6B86-E27C-F662E11A306B}"/>
          </ac:spMkLst>
        </pc:spChg>
        <pc:spChg chg="add mod">
          <ac:chgData name="Yulin Sun" userId="11024f13-2e19-468e-9d51-1dde9112ad34" providerId="ADAL" clId="{5F3384C2-0EAE-48B9-AF78-DE82C3032591}" dt="2023-01-04T22:54:45.881" v="12996" actId="1076"/>
          <ac:spMkLst>
            <pc:docMk/>
            <pc:sldMk cId="1546057176" sldId="259"/>
            <ac:spMk id="23" creationId="{407F8553-7687-A8E5-ED0B-618AF9E2352E}"/>
          </ac:spMkLst>
        </pc:spChg>
        <pc:spChg chg="add mod">
          <ac:chgData name="Yulin Sun" userId="11024f13-2e19-468e-9d51-1dde9112ad34" providerId="ADAL" clId="{5F3384C2-0EAE-48B9-AF78-DE82C3032591}" dt="2023-01-06T14:52:05.207" v="16366" actId="1076"/>
          <ac:spMkLst>
            <pc:docMk/>
            <pc:sldMk cId="1546057176" sldId="259"/>
            <ac:spMk id="24" creationId="{E5F0B2A3-AEA1-44C7-B395-03F2D6DD847F}"/>
          </ac:spMkLst>
        </pc:spChg>
        <pc:spChg chg="add del mod">
          <ac:chgData name="Yulin Sun" userId="11024f13-2e19-468e-9d51-1dde9112ad34" providerId="ADAL" clId="{5F3384C2-0EAE-48B9-AF78-DE82C3032591}" dt="2023-01-04T16:55:09.357" v="11629" actId="478"/>
          <ac:spMkLst>
            <pc:docMk/>
            <pc:sldMk cId="1546057176" sldId="259"/>
            <ac:spMk id="24" creationId="{F84774D8-1D61-1187-E6AE-062E3D1666C4}"/>
          </ac:spMkLst>
        </pc:spChg>
        <pc:spChg chg="add mod">
          <ac:chgData name="Yulin Sun" userId="11024f13-2e19-468e-9d51-1dde9112ad34" providerId="ADAL" clId="{5F3384C2-0EAE-48B9-AF78-DE82C3032591}" dt="2023-01-16T15:27:15.529" v="20347" actId="20577"/>
          <ac:spMkLst>
            <pc:docMk/>
            <pc:sldMk cId="1546057176" sldId="259"/>
            <ac:spMk id="26" creationId="{1E264D55-4CC3-9B5B-9467-CC034E26DDC1}"/>
          </ac:spMkLst>
        </pc:spChg>
        <pc:spChg chg="add mod">
          <ac:chgData name="Yulin Sun" userId="11024f13-2e19-468e-9d51-1dde9112ad34" providerId="ADAL" clId="{5F3384C2-0EAE-48B9-AF78-DE82C3032591}" dt="2023-01-04T16:55:28.555" v="11631" actId="1076"/>
          <ac:spMkLst>
            <pc:docMk/>
            <pc:sldMk cId="1546057176" sldId="259"/>
            <ac:spMk id="27" creationId="{A3831CF8-2A0D-8154-7EBB-5ADB047459D2}"/>
          </ac:spMkLst>
        </pc:spChg>
        <pc:spChg chg="add mod">
          <ac:chgData name="Yulin Sun" userId="11024f13-2e19-468e-9d51-1dde9112ad34" providerId="ADAL" clId="{5F3384C2-0EAE-48B9-AF78-DE82C3032591}" dt="2023-01-06T14:51:31.411" v="16345" actId="1076"/>
          <ac:spMkLst>
            <pc:docMk/>
            <pc:sldMk cId="1546057176" sldId="259"/>
            <ac:spMk id="28" creationId="{DF35043C-4802-0758-6A07-E5F0C110D8B6}"/>
          </ac:spMkLst>
        </pc:spChg>
        <pc:cxnChg chg="add mod">
          <ac:chgData name="Yulin Sun" userId="11024f13-2e19-468e-9d51-1dde9112ad34" providerId="ADAL" clId="{5F3384C2-0EAE-48B9-AF78-DE82C3032591}" dt="2023-01-04T22:54:40.131" v="12995" actId="1037"/>
          <ac:cxnSpMkLst>
            <pc:docMk/>
            <pc:sldMk cId="1546057176" sldId="259"/>
            <ac:cxnSpMk id="25" creationId="{49F3C07A-6F2D-F3B7-42E6-DCEF0156615F}"/>
          </ac:cxnSpMkLst>
        </pc:cxnChg>
      </pc:sldChg>
      <pc:sldChg chg="addSp delSp modSp new mod">
        <pc:chgData name="Yulin Sun" userId="11024f13-2e19-468e-9d51-1dde9112ad34" providerId="ADAL" clId="{5F3384C2-0EAE-48B9-AF78-DE82C3032591}" dt="2023-01-13T17:45:56.821" v="20080"/>
        <pc:sldMkLst>
          <pc:docMk/>
          <pc:sldMk cId="4245296918" sldId="260"/>
        </pc:sldMkLst>
        <pc:spChg chg="mod">
          <ac:chgData name="Yulin Sun" userId="11024f13-2e19-468e-9d51-1dde9112ad34" providerId="ADAL" clId="{5F3384C2-0EAE-48B9-AF78-DE82C3032591}" dt="2023-01-02T18:04:16.830" v="2117" actId="20577"/>
          <ac:spMkLst>
            <pc:docMk/>
            <pc:sldMk cId="4245296918" sldId="260"/>
            <ac:spMk id="2" creationId="{67C1C5A7-DFFC-B9F3-8386-A4C8C07B3D32}"/>
          </ac:spMkLst>
        </pc:spChg>
        <pc:spChg chg="mod">
          <ac:chgData name="Yulin Sun" userId="11024f13-2e19-468e-9d51-1dde9112ad34" providerId="ADAL" clId="{5F3384C2-0EAE-48B9-AF78-DE82C3032591}" dt="2023-01-09T18:51:16.596" v="19864" actId="20577"/>
          <ac:spMkLst>
            <pc:docMk/>
            <pc:sldMk cId="4245296918" sldId="260"/>
            <ac:spMk id="3" creationId="{D0E6C0BB-0DC8-1947-E9A5-7E68E8534768}"/>
          </ac:spMkLst>
        </pc:spChg>
        <pc:spChg chg="add del mod">
          <ac:chgData name="Yulin Sun" userId="11024f13-2e19-468e-9d51-1dde9112ad34" providerId="ADAL" clId="{5F3384C2-0EAE-48B9-AF78-DE82C3032591}" dt="2023-01-05T15:53:57.283" v="13133" actId="478"/>
          <ac:spMkLst>
            <pc:docMk/>
            <pc:sldMk cId="4245296918" sldId="260"/>
            <ac:spMk id="4" creationId="{5B184255-EBDD-A1ED-CE07-F291700C5BA4}"/>
          </ac:spMkLst>
        </pc:spChg>
        <pc:spChg chg="add mod">
          <ac:chgData name="Yulin Sun" userId="11024f13-2e19-468e-9d51-1dde9112ad34" providerId="ADAL" clId="{5F3384C2-0EAE-48B9-AF78-DE82C3032591}" dt="2023-01-06T22:32:27.078" v="19798" actId="20577"/>
          <ac:spMkLst>
            <pc:docMk/>
            <pc:sldMk cId="4245296918" sldId="260"/>
            <ac:spMk id="4" creationId="{7210096F-4E89-C6A5-D526-408FD3A28306}"/>
          </ac:spMkLst>
        </pc:spChg>
        <pc:spChg chg="add del mod">
          <ac:chgData name="Yulin Sun" userId="11024f13-2e19-468e-9d51-1dde9112ad34" providerId="ADAL" clId="{5F3384C2-0EAE-48B9-AF78-DE82C3032591}" dt="2023-01-05T15:49:14.401" v="13031" actId="767"/>
          <ac:spMkLst>
            <pc:docMk/>
            <pc:sldMk cId="4245296918" sldId="260"/>
            <ac:spMk id="5" creationId="{49D7F5F9-519E-24D1-DA8A-D27C93ECFBBA}"/>
          </ac:spMkLst>
        </pc:spChg>
        <pc:spChg chg="add mod">
          <ac:chgData name="Yulin Sun" userId="11024f13-2e19-468e-9d51-1dde9112ad34" providerId="ADAL" clId="{5F3384C2-0EAE-48B9-AF78-DE82C3032591}" dt="2023-01-05T15:54:08.918" v="13134" actId="164"/>
          <ac:spMkLst>
            <pc:docMk/>
            <pc:sldMk cId="4245296918" sldId="260"/>
            <ac:spMk id="6" creationId="{79B6AB21-0AE9-B682-56D0-A924AC568044}"/>
          </ac:spMkLst>
        </pc:spChg>
        <pc:spChg chg="add mod">
          <ac:chgData name="Yulin Sun" userId="11024f13-2e19-468e-9d51-1dde9112ad34" providerId="ADAL" clId="{5F3384C2-0EAE-48B9-AF78-DE82C3032591}" dt="2023-01-13T17:45:51.703" v="20079" actId="20577"/>
          <ac:spMkLst>
            <pc:docMk/>
            <pc:sldMk cId="4245296918" sldId="260"/>
            <ac:spMk id="7" creationId="{44FD9481-D302-14AF-3867-98EB2DE98F45}"/>
          </ac:spMkLst>
        </pc:spChg>
        <pc:spChg chg="add mod">
          <ac:chgData name="Yulin Sun" userId="11024f13-2e19-468e-9d51-1dde9112ad34" providerId="ADAL" clId="{5F3384C2-0EAE-48B9-AF78-DE82C3032591}" dt="2023-01-05T15:54:08.918" v="13134" actId="164"/>
          <ac:spMkLst>
            <pc:docMk/>
            <pc:sldMk cId="4245296918" sldId="260"/>
            <ac:spMk id="8" creationId="{A128F0B6-8FF7-B1AE-982E-EC3481E85EA1}"/>
          </ac:spMkLst>
        </pc:spChg>
        <pc:spChg chg="add del mod">
          <ac:chgData name="Yulin Sun" userId="11024f13-2e19-468e-9d51-1dde9112ad34" providerId="ADAL" clId="{5F3384C2-0EAE-48B9-AF78-DE82C3032591}" dt="2023-01-05T15:53:32.754" v="13126" actId="478"/>
          <ac:spMkLst>
            <pc:docMk/>
            <pc:sldMk cId="4245296918" sldId="260"/>
            <ac:spMk id="9" creationId="{73060322-7E50-07AB-BCAB-69B162331E61}"/>
          </ac:spMkLst>
        </pc:spChg>
        <pc:spChg chg="add mod">
          <ac:chgData name="Yulin Sun" userId="11024f13-2e19-468e-9d51-1dde9112ad34" providerId="ADAL" clId="{5F3384C2-0EAE-48B9-AF78-DE82C3032591}" dt="2023-01-05T15:54:08.918" v="13134" actId="164"/>
          <ac:spMkLst>
            <pc:docMk/>
            <pc:sldMk cId="4245296918" sldId="260"/>
            <ac:spMk id="10" creationId="{C362B8B8-30F7-951B-9D63-4BF6F21D1865}"/>
          </ac:spMkLst>
        </pc:spChg>
        <pc:spChg chg="add del mod">
          <ac:chgData name="Yulin Sun" userId="11024f13-2e19-468e-9d51-1dde9112ad34" providerId="ADAL" clId="{5F3384C2-0EAE-48B9-AF78-DE82C3032591}" dt="2023-01-05T15:53:30.683" v="13125" actId="478"/>
          <ac:spMkLst>
            <pc:docMk/>
            <pc:sldMk cId="4245296918" sldId="260"/>
            <ac:spMk id="11" creationId="{D704AFA2-7543-BC98-F06C-B0966B215604}"/>
          </ac:spMkLst>
        </pc:spChg>
        <pc:spChg chg="add mod">
          <ac:chgData name="Yulin Sun" userId="11024f13-2e19-468e-9d51-1dde9112ad34" providerId="ADAL" clId="{5F3384C2-0EAE-48B9-AF78-DE82C3032591}" dt="2023-01-05T22:24:54.220" v="14125" actId="20577"/>
          <ac:spMkLst>
            <pc:docMk/>
            <pc:sldMk cId="4245296918" sldId="260"/>
            <ac:spMk id="12" creationId="{E0C795A4-9F13-2BE1-536B-1FEC78420662}"/>
          </ac:spMkLst>
        </pc:spChg>
        <pc:spChg chg="mod">
          <ac:chgData name="Yulin Sun" userId="11024f13-2e19-468e-9d51-1dde9112ad34" providerId="ADAL" clId="{5F3384C2-0EAE-48B9-AF78-DE82C3032591}" dt="2023-01-05T15:54:12.619" v="13136"/>
          <ac:spMkLst>
            <pc:docMk/>
            <pc:sldMk cId="4245296918" sldId="260"/>
            <ac:spMk id="15" creationId="{8452A300-9337-0D8B-AEB2-13ED7C24BCD7}"/>
          </ac:spMkLst>
        </pc:spChg>
        <pc:spChg chg="mod">
          <ac:chgData name="Yulin Sun" userId="11024f13-2e19-468e-9d51-1dde9112ad34" providerId="ADAL" clId="{5F3384C2-0EAE-48B9-AF78-DE82C3032591}" dt="2023-01-13T17:45:56.821" v="20080"/>
          <ac:spMkLst>
            <pc:docMk/>
            <pc:sldMk cId="4245296918" sldId="260"/>
            <ac:spMk id="16" creationId="{23B2502E-49E1-B925-42BF-D616CA17B3BF}"/>
          </ac:spMkLst>
        </pc:spChg>
        <pc:spChg chg="mod">
          <ac:chgData name="Yulin Sun" userId="11024f13-2e19-468e-9d51-1dde9112ad34" providerId="ADAL" clId="{5F3384C2-0EAE-48B9-AF78-DE82C3032591}" dt="2023-01-05T15:54:12.619" v="13136"/>
          <ac:spMkLst>
            <pc:docMk/>
            <pc:sldMk cId="4245296918" sldId="260"/>
            <ac:spMk id="17" creationId="{F0A7BFAC-BDF5-8C44-AA1A-BAECB4E24E94}"/>
          </ac:spMkLst>
        </pc:spChg>
        <pc:spChg chg="mod">
          <ac:chgData name="Yulin Sun" userId="11024f13-2e19-468e-9d51-1dde9112ad34" providerId="ADAL" clId="{5F3384C2-0EAE-48B9-AF78-DE82C3032591}" dt="2023-01-05T15:54:12.619" v="13136"/>
          <ac:spMkLst>
            <pc:docMk/>
            <pc:sldMk cId="4245296918" sldId="260"/>
            <ac:spMk id="18" creationId="{736AE428-90D3-EDC1-9AE4-B45D74CA7DF9}"/>
          </ac:spMkLst>
        </pc:spChg>
        <pc:spChg chg="mod">
          <ac:chgData name="Yulin Sun" userId="11024f13-2e19-468e-9d51-1dde9112ad34" providerId="ADAL" clId="{5F3384C2-0EAE-48B9-AF78-DE82C3032591}" dt="2023-01-05T22:24:57.759" v="14128" actId="20577"/>
          <ac:spMkLst>
            <pc:docMk/>
            <pc:sldMk cId="4245296918" sldId="260"/>
            <ac:spMk id="19" creationId="{EB2E07EF-71DC-465E-37F3-C0CF7CF02D58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20" creationId="{A493C962-5B97-394E-A2EE-8A1CFEAF7E75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21" creationId="{E97DD82A-B07E-D2E9-5BF6-89DCB3D929C2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22" creationId="{2B0A01E1-54EA-BF8A-32F5-59CE25D55D47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23" creationId="{CBAD0E38-66BF-AD7B-0AE8-F6CF1296BBCC}"/>
          </ac:spMkLst>
        </pc:spChg>
        <pc:spChg chg="mod">
          <ac:chgData name="Yulin Sun" userId="11024f13-2e19-468e-9d51-1dde9112ad34" providerId="ADAL" clId="{5F3384C2-0EAE-48B9-AF78-DE82C3032591}" dt="2023-01-05T22:26:17.086" v="14165" actId="207"/>
          <ac:spMkLst>
            <pc:docMk/>
            <pc:sldMk cId="4245296918" sldId="260"/>
            <ac:spMk id="26" creationId="{1CCB5F11-A9FE-8CEF-AFA1-577451A277A5}"/>
          </ac:spMkLst>
        </pc:spChg>
        <pc:spChg chg="mod">
          <ac:chgData name="Yulin Sun" userId="11024f13-2e19-468e-9d51-1dde9112ad34" providerId="ADAL" clId="{5F3384C2-0EAE-48B9-AF78-DE82C3032591}" dt="2023-01-05T22:26:09.585" v="14161"/>
          <ac:spMkLst>
            <pc:docMk/>
            <pc:sldMk cId="4245296918" sldId="260"/>
            <ac:spMk id="30" creationId="{B77ED013-E253-40D7-ECDB-CF724177CE5A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34" creationId="{83C80594-5391-2D7E-DC80-714606EB4C6B}"/>
          </ac:spMkLst>
        </pc:spChg>
        <pc:spChg chg="mod">
          <ac:chgData name="Yulin Sun" userId="11024f13-2e19-468e-9d51-1dde9112ad34" providerId="ADAL" clId="{5F3384C2-0EAE-48B9-AF78-DE82C3032591}" dt="2023-01-05T22:26:32.350" v="14171" actId="1076"/>
          <ac:spMkLst>
            <pc:docMk/>
            <pc:sldMk cId="4245296918" sldId="260"/>
            <ac:spMk id="37" creationId="{C781E19E-17DF-89BD-48C5-C3E8343D1A66}"/>
          </ac:spMkLst>
        </pc:spChg>
        <pc:spChg chg="mod">
          <ac:chgData name="Yulin Sun" userId="11024f13-2e19-468e-9d51-1dde9112ad34" providerId="ADAL" clId="{5F3384C2-0EAE-48B9-AF78-DE82C3032591}" dt="2023-01-05T22:27:40.666" v="14204" actId="20577"/>
          <ac:spMkLst>
            <pc:docMk/>
            <pc:sldMk cId="4245296918" sldId="260"/>
            <ac:spMk id="41" creationId="{B5C96250-DA14-67F1-33B7-6E585883DFEE}"/>
          </ac:spMkLst>
        </pc:spChg>
        <pc:spChg chg="mod">
          <ac:chgData name="Yulin Sun" userId="11024f13-2e19-468e-9d51-1dde9112ad34" providerId="ADAL" clId="{5F3384C2-0EAE-48B9-AF78-DE82C3032591}" dt="2023-01-05T22:26:34.528" v="14172"/>
          <ac:spMkLst>
            <pc:docMk/>
            <pc:sldMk cId="4245296918" sldId="260"/>
            <ac:spMk id="44" creationId="{FEF98A0F-4B32-5B0B-3959-A198EA27C228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48" creationId="{BF483987-0B61-2A32-8108-1B182DED4122}"/>
          </ac:spMkLst>
        </pc:spChg>
        <pc:spChg chg="add del mod">
          <ac:chgData name="Yulin Sun" userId="11024f13-2e19-468e-9d51-1dde9112ad34" providerId="ADAL" clId="{5F3384C2-0EAE-48B9-AF78-DE82C3032591}" dt="2023-01-05T16:07:27.482" v="13253" actId="767"/>
          <ac:spMkLst>
            <pc:docMk/>
            <pc:sldMk cId="4245296918" sldId="260"/>
            <ac:spMk id="49" creationId="{082B9059-9D27-0AB2-7E45-736E2AFED91D}"/>
          </ac:spMkLst>
        </pc:spChg>
        <pc:spChg chg="mod">
          <ac:chgData name="Yulin Sun" userId="11024f13-2e19-468e-9d51-1dde9112ad34" providerId="ADAL" clId="{5F3384C2-0EAE-48B9-AF78-DE82C3032591}" dt="2023-01-05T23:47:39.060" v="14434" actId="207"/>
          <ac:spMkLst>
            <pc:docMk/>
            <pc:sldMk cId="4245296918" sldId="260"/>
            <ac:spMk id="50" creationId="{05EA4BC5-EE1E-8AFA-AD15-46FCDB9A23A5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53" creationId="{B70BC16E-6AA8-6227-9F03-01B8CB3ADB28}"/>
          </ac:spMkLst>
        </pc:spChg>
        <pc:spChg chg="add mod">
          <ac:chgData name="Yulin Sun" userId="11024f13-2e19-468e-9d51-1dde9112ad34" providerId="ADAL" clId="{5F3384C2-0EAE-48B9-AF78-DE82C3032591}" dt="2023-01-07T21:43:04.249" v="19825" actId="164"/>
          <ac:spMkLst>
            <pc:docMk/>
            <pc:sldMk cId="4245296918" sldId="260"/>
            <ac:spMk id="54" creationId="{E2BB1C9B-0751-53F0-91BD-866E3E6B1D06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59" creationId="{809FB83E-ABEC-E93D-46BB-5B499AD2EEC6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62" creationId="{1D5F7130-4861-A60D-0FF9-F1E891D1CDF0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65" creationId="{807B1521-1D05-62F3-D200-4388F47775D0}"/>
          </ac:spMkLst>
        </pc:spChg>
        <pc:spChg chg="add del mod">
          <ac:chgData name="Yulin Sun" userId="11024f13-2e19-468e-9d51-1dde9112ad34" providerId="ADAL" clId="{5F3384C2-0EAE-48B9-AF78-DE82C3032591}" dt="2023-01-05T23:45:50.713" v="14431" actId="478"/>
          <ac:spMkLst>
            <pc:docMk/>
            <pc:sldMk cId="4245296918" sldId="260"/>
            <ac:spMk id="68" creationId="{722D55CF-DCFA-3FCF-98B7-F8EB08B92AD9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71" creationId="{063CED59-4BD8-E783-8236-D07AE805F7EB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74" creationId="{539ADD13-D5CA-8FDB-5557-F61CC8DB0A35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77" creationId="{F314A426-16F4-36F1-CDE5-512F0A5598A6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78" creationId="{2241C21A-522F-D7D8-0F6D-A0FE7A27D2D1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1" creationId="{A5EAB195-7A37-4358-BC9C-E88090C22943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4" creationId="{620D583C-B298-65B1-B62E-2139D0835238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6" creationId="{2D109217-C873-23EE-4A35-38845278138C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7" creationId="{4D73F793-A1E1-37CE-B38D-B263165DBB49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8" creationId="{D49966BC-53D1-A592-5F2B-CE05AC879F34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89" creationId="{797482BD-AC10-BEEE-F423-F0D8CFDD448D}"/>
          </ac:spMkLst>
        </pc:spChg>
        <pc:spChg chg="add mod">
          <ac:chgData name="Yulin Sun" userId="11024f13-2e19-468e-9d51-1dde9112ad34" providerId="ADAL" clId="{5F3384C2-0EAE-48B9-AF78-DE82C3032591}" dt="2023-01-07T21:41:52.613" v="19816" actId="164"/>
          <ac:spMkLst>
            <pc:docMk/>
            <pc:sldMk cId="4245296918" sldId="260"/>
            <ac:spMk id="94" creationId="{327F297A-BFD7-DFD5-9D14-BCCD57A4029C}"/>
          </ac:spMkLst>
        </pc:s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11" creationId="{48F954F2-501A-4609-7694-F695CDE0C120}"/>
          </ac:grpSpMkLst>
        </pc:grpChg>
        <pc:grpChg chg="add mod">
          <ac:chgData name="Yulin Sun" userId="11024f13-2e19-468e-9d51-1dde9112ad34" providerId="ADAL" clId="{5F3384C2-0EAE-48B9-AF78-DE82C3032591}" dt="2023-01-07T21:43:04.249" v="19825" actId="164"/>
          <ac:grpSpMkLst>
            <pc:docMk/>
            <pc:sldMk cId="4245296918" sldId="260"/>
            <ac:grpSpMk id="13" creationId="{B7E0B196-1115-4FD6-88BB-707F9AAB18FA}"/>
          </ac:grpSpMkLst>
        </pc:grpChg>
        <pc:grpChg chg="add mod">
          <ac:chgData name="Yulin Sun" userId="11024f13-2e19-468e-9d51-1dde9112ad34" providerId="ADAL" clId="{5F3384C2-0EAE-48B9-AF78-DE82C3032591}" dt="2023-01-07T21:43:04.249" v="19825" actId="164"/>
          <ac:grpSpMkLst>
            <pc:docMk/>
            <pc:sldMk cId="4245296918" sldId="260"/>
            <ac:grpSpMk id="14" creationId="{158BF0A2-6DC0-2854-1B96-834F0BAD96FF}"/>
          </ac:grpSpMkLst>
        </pc:gr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24" creationId="{094EC5C5-1441-AD96-26D9-F704C4C7BE41}"/>
          </ac:grpSpMkLst>
        </pc:grpChg>
        <pc:grpChg chg="add del mod">
          <ac:chgData name="Yulin Sun" userId="11024f13-2e19-468e-9d51-1dde9112ad34" providerId="ADAL" clId="{5F3384C2-0EAE-48B9-AF78-DE82C3032591}" dt="2023-01-05T22:26:13.805" v="14164"/>
          <ac:grpSpMkLst>
            <pc:docMk/>
            <pc:sldMk cId="4245296918" sldId="260"/>
            <ac:grpSpMk id="29" creationId="{0FD6CE35-1B25-1A3C-CF88-0B7F3EAB8DAA}"/>
          </ac:grpSpMkLst>
        </pc:gr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35" creationId="{7CF3CE89-04E7-E8EB-BCF4-BC9E9935D68F}"/>
          </ac:grpSpMkLst>
        </pc:gr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40" creationId="{5071633E-BCCC-3308-84F0-EC3583A6D660}"/>
          </ac:grpSpMkLst>
        </pc:gr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43" creationId="{38963069-26D2-25FE-8430-92AEE7D6DC9A}"/>
          </ac:grpSpMkLst>
        </pc:grpChg>
        <pc:grpChg chg="add mod">
          <ac:chgData name="Yulin Sun" userId="11024f13-2e19-468e-9d51-1dde9112ad34" providerId="ADAL" clId="{5F3384C2-0EAE-48B9-AF78-DE82C3032591}" dt="2023-01-07T21:41:52.613" v="19816" actId="164"/>
          <ac:grpSpMkLst>
            <pc:docMk/>
            <pc:sldMk cId="4245296918" sldId="260"/>
            <ac:grpSpMk id="49" creationId="{DD6B3797-3789-F76A-0D80-4905E77BD1CE}"/>
          </ac:grpSpMkLst>
        </pc:grpChg>
        <pc:grpChg chg="add del mod">
          <ac:chgData name="Yulin Sun" userId="11024f13-2e19-468e-9d51-1dde9112ad34" providerId="ADAL" clId="{5F3384C2-0EAE-48B9-AF78-DE82C3032591}" dt="2023-01-07T21:42:09.365" v="19820" actId="21"/>
          <ac:grpSpMkLst>
            <pc:docMk/>
            <pc:sldMk cId="4245296918" sldId="260"/>
            <ac:grpSpMk id="99" creationId="{1B8B587B-2B07-D90F-9F97-03F8AEDCBD7A}"/>
          </ac:grpSpMkLst>
        </pc:grpChg>
        <pc:grpChg chg="add mod">
          <ac:chgData name="Yulin Sun" userId="11024f13-2e19-468e-9d51-1dde9112ad34" providerId="ADAL" clId="{5F3384C2-0EAE-48B9-AF78-DE82C3032591}" dt="2023-01-07T21:43:06.032" v="19826" actId="1076"/>
          <ac:grpSpMkLst>
            <pc:docMk/>
            <pc:sldMk cId="4245296918" sldId="260"/>
            <ac:grpSpMk id="102" creationId="{1B741286-F366-A243-080E-3DFBBE8145A6}"/>
          </ac:grpSpMkLst>
        </pc:grpChg>
        <pc:picChg chg="add mod">
          <ac:chgData name="Yulin Sun" userId="11024f13-2e19-468e-9d51-1dde9112ad34" providerId="ADAL" clId="{5F3384C2-0EAE-48B9-AF78-DE82C3032591}" dt="2023-01-07T21:42:49.290" v="19824" actId="1076"/>
          <ac:picMkLst>
            <pc:docMk/>
            <pc:sldMk cId="4245296918" sldId="260"/>
            <ac:picMk id="101" creationId="{8E003209-5A83-7470-DB9F-D7D9A1C63EBD}"/>
          </ac:picMkLst>
        </pc:picChg>
        <pc:cxnChg chg="add mod">
          <ac:chgData name="Yulin Sun" userId="11024f13-2e19-468e-9d51-1dde9112ad34" providerId="ADAL" clId="{5F3384C2-0EAE-48B9-AF78-DE82C3032591}" dt="2023-01-13T17:32:19.761" v="20067" actId="14100"/>
          <ac:cxnSpMkLst>
            <pc:docMk/>
            <pc:sldMk cId="4245296918" sldId="260"/>
            <ac:cxnSpMk id="5" creationId="{6228B854-3D9D-CA31-4F0C-012E62450738}"/>
          </ac:cxnSpMkLst>
        </pc:cxnChg>
        <pc:cxnChg chg="add 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9" creationId="{004B209A-1332-9826-D06C-803C87A47E15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25" creationId="{C6AABB0D-16C5-9436-7F2D-128E73C7A747}"/>
          </ac:cxnSpMkLst>
        </pc:cxnChg>
        <pc:cxnChg chg="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27" creationId="{47ABD419-9354-6B0B-78E1-81487FBE7ADC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28" creationId="{C989ACCE-3C09-39F5-064F-551737228022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31" creationId="{95C5CEA9-3D5D-09BE-F0FE-F5BA29F49BEF}"/>
          </ac:cxnSpMkLst>
        </pc:cxnChg>
        <pc:cxnChg chg="mod">
          <ac:chgData name="Yulin Sun" userId="11024f13-2e19-468e-9d51-1dde9112ad34" providerId="ADAL" clId="{5F3384C2-0EAE-48B9-AF78-DE82C3032591}" dt="2023-01-05T22:26:09.585" v="14161"/>
          <ac:cxnSpMkLst>
            <pc:docMk/>
            <pc:sldMk cId="4245296918" sldId="260"/>
            <ac:cxnSpMk id="32" creationId="{74078F2F-6897-57A0-9CDC-8654B9FD4844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33" creationId="{4DD691DD-43A0-AB29-94E2-F08C934EFD8B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36" creationId="{B31AA042-C46B-5C2E-4ABA-3E657B5A4059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38" creationId="{82927C86-8A30-E6CA-52B0-5C484C0ACD08}"/>
          </ac:cxnSpMkLst>
        </pc:cxnChg>
        <pc:cxnChg chg="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39" creationId="{069CADCD-A71E-9BB2-4524-B89AF931329C}"/>
          </ac:cxnSpMkLst>
        </pc:cxnChg>
        <pc:cxnChg chg="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42" creationId="{2DCAB3BF-EF76-E652-EE81-C013034E8656}"/>
          </ac:cxnSpMkLst>
        </pc:cxnChg>
        <pc:cxnChg chg="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45" creationId="{C4A82C2F-C6F8-C60C-12A2-D9F408C33079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47" creationId="{A0BA9C79-7FF2-7B86-C56C-3F75A491834E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51" creationId="{8BE3CF81-26B4-6130-739A-4FC05869009E}"/>
          </ac:cxnSpMkLst>
        </pc:cxnChg>
        <pc:cxnChg chg="add mod">
          <ac:chgData name="Yulin Sun" userId="11024f13-2e19-468e-9d51-1dde9112ad34" providerId="ADAL" clId="{5F3384C2-0EAE-48B9-AF78-DE82C3032591}" dt="2023-01-07T21:43:04.249" v="19825" actId="164"/>
          <ac:cxnSpMkLst>
            <pc:docMk/>
            <pc:sldMk cId="4245296918" sldId="260"/>
            <ac:cxnSpMk id="52" creationId="{1233C7BE-B118-F5B7-496E-B8C1E6538245}"/>
          </ac:cxnSpMkLst>
        </pc:cxnChg>
        <pc:cxnChg chg="mod">
          <ac:chgData name="Yulin Sun" userId="11024f13-2e19-468e-9d51-1dde9112ad34" providerId="ADAL" clId="{5F3384C2-0EAE-48B9-AF78-DE82C3032591}" dt="2023-01-07T21:42:09.365" v="19820" actId="21"/>
          <ac:cxnSpMkLst>
            <pc:docMk/>
            <pc:sldMk cId="4245296918" sldId="260"/>
            <ac:cxnSpMk id="55" creationId="{6CEA8DB5-FEC6-0AA0-92BB-0DC3690492B6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58" creationId="{1A5709C4-3EE8-4646-0A4A-0E8956FBD25B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61" creationId="{A0119AF1-4FD7-D425-CA24-1FC52A785BC6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64" creationId="{87174E8C-936C-ED74-B902-AD2DEC40132A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67" creationId="{C1619937-0B8D-7876-C07E-049893364B45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70" creationId="{D0AC0E3E-3A69-9D2A-3999-9128C9D263B2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73" creationId="{2C27B321-8227-9F34-1806-487382218EBE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76" creationId="{E3284C82-52FD-4105-0757-BA598C78D3B0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80" creationId="{402C13B9-C950-217F-228C-F960355FA9C9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83" creationId="{F230F5CA-7F7B-DDEA-9EA3-CA56BA73C643}"/>
          </ac:cxnSpMkLst>
        </pc:cxnChg>
        <pc:cxnChg chg="add mod">
          <ac:chgData name="Yulin Sun" userId="11024f13-2e19-468e-9d51-1dde9112ad34" providerId="ADAL" clId="{5F3384C2-0EAE-48B9-AF78-DE82C3032591}" dt="2023-01-07T21:41:52.613" v="19816" actId="164"/>
          <ac:cxnSpMkLst>
            <pc:docMk/>
            <pc:sldMk cId="4245296918" sldId="260"/>
            <ac:cxnSpMk id="91" creationId="{C528CB7D-3A46-A14A-C097-82B70043A7C7}"/>
          </ac:cxnSpMkLst>
        </pc:cxnChg>
      </pc:sldChg>
      <pc:sldChg chg="addSp delSp modSp new mod">
        <pc:chgData name="Yulin Sun" userId="11024f13-2e19-468e-9d51-1dde9112ad34" providerId="ADAL" clId="{5F3384C2-0EAE-48B9-AF78-DE82C3032591}" dt="2023-01-17T23:56:47.395" v="21684" actId="1076"/>
        <pc:sldMkLst>
          <pc:docMk/>
          <pc:sldMk cId="1071213486" sldId="261"/>
        </pc:sldMkLst>
        <pc:spChg chg="mod">
          <ac:chgData name="Yulin Sun" userId="11024f13-2e19-468e-9d51-1dde9112ad34" providerId="ADAL" clId="{5F3384C2-0EAE-48B9-AF78-DE82C3032591}" dt="2023-01-17T23:55:02.795" v="21683" actId="404"/>
          <ac:spMkLst>
            <pc:docMk/>
            <pc:sldMk cId="1071213486" sldId="261"/>
            <ac:spMk id="2" creationId="{5909F051-8DEE-2AAF-25C9-1EC14606EDB4}"/>
          </ac:spMkLst>
        </pc:spChg>
        <pc:spChg chg="del">
          <ac:chgData name="Yulin Sun" userId="11024f13-2e19-468e-9d51-1dde9112ad34" providerId="ADAL" clId="{5F3384C2-0EAE-48B9-AF78-DE82C3032591}" dt="2023-01-05T17:08:02.622" v="13292" actId="478"/>
          <ac:spMkLst>
            <pc:docMk/>
            <pc:sldMk cId="1071213486" sldId="261"/>
            <ac:spMk id="3" creationId="{F77B16AC-90D6-4B32-673F-9307A848B7B2}"/>
          </ac:spMkLst>
        </pc:spChg>
        <pc:picChg chg="add del mod">
          <ac:chgData name="Yulin Sun" userId="11024f13-2e19-468e-9d51-1dde9112ad34" providerId="ADAL" clId="{5F3384C2-0EAE-48B9-AF78-DE82C3032591}" dt="2023-01-05T17:09:01.233" v="13295" actId="478"/>
          <ac:picMkLst>
            <pc:docMk/>
            <pc:sldMk cId="1071213486" sldId="261"/>
            <ac:picMk id="5" creationId="{DACE8A2D-4EA9-A4F7-18AF-4ACE0FA049A4}"/>
          </ac:picMkLst>
        </pc:picChg>
        <pc:picChg chg="add mod">
          <ac:chgData name="Yulin Sun" userId="11024f13-2e19-468e-9d51-1dde9112ad34" providerId="ADAL" clId="{5F3384C2-0EAE-48B9-AF78-DE82C3032591}" dt="2023-01-05T17:10:43.198" v="13309" actId="1076"/>
          <ac:picMkLst>
            <pc:docMk/>
            <pc:sldMk cId="1071213486" sldId="261"/>
            <ac:picMk id="7" creationId="{007F5DF0-82F7-374A-2E04-368265DAE12E}"/>
          </ac:picMkLst>
        </pc:picChg>
        <pc:picChg chg="add mod">
          <ac:chgData name="Yulin Sun" userId="11024f13-2e19-468e-9d51-1dde9112ad34" providerId="ADAL" clId="{5F3384C2-0EAE-48B9-AF78-DE82C3032591}" dt="2023-01-05T18:03:10.492" v="13666" actId="1076"/>
          <ac:picMkLst>
            <pc:docMk/>
            <pc:sldMk cId="1071213486" sldId="261"/>
            <ac:picMk id="9" creationId="{7B54CB59-7572-3240-34D5-7A94FB6690BF}"/>
          </ac:picMkLst>
        </pc:picChg>
        <pc:picChg chg="add mod">
          <ac:chgData name="Yulin Sun" userId="11024f13-2e19-468e-9d51-1dde9112ad34" providerId="ADAL" clId="{5F3384C2-0EAE-48B9-AF78-DE82C3032591}" dt="2023-01-17T23:56:47.395" v="21684" actId="1076"/>
          <ac:picMkLst>
            <pc:docMk/>
            <pc:sldMk cId="1071213486" sldId="261"/>
            <ac:picMk id="11" creationId="{59B1F93A-C46C-B418-5715-0B1096B622E9}"/>
          </ac:picMkLst>
        </pc:picChg>
      </pc:sldChg>
      <pc:sldChg chg="addSp delSp modSp new mod">
        <pc:chgData name="Yulin Sun" userId="11024f13-2e19-468e-9d51-1dde9112ad34" providerId="ADAL" clId="{5F3384C2-0EAE-48B9-AF78-DE82C3032591}" dt="2023-01-06T23:11:49.119" v="19813" actId="1076"/>
        <pc:sldMkLst>
          <pc:docMk/>
          <pc:sldMk cId="3009828975" sldId="262"/>
        </pc:sldMkLst>
        <pc:spChg chg="mod">
          <ac:chgData name="Yulin Sun" userId="11024f13-2e19-468e-9d51-1dde9112ad34" providerId="ADAL" clId="{5F3384C2-0EAE-48B9-AF78-DE82C3032591}" dt="2023-01-05T18:02:11.635" v="13662" actId="20577"/>
          <ac:spMkLst>
            <pc:docMk/>
            <pc:sldMk cId="3009828975" sldId="262"/>
            <ac:spMk id="2" creationId="{285AC292-217C-BFE0-532A-E2201DF62602}"/>
          </ac:spMkLst>
        </pc:spChg>
        <pc:spChg chg="del">
          <ac:chgData name="Yulin Sun" userId="11024f13-2e19-468e-9d51-1dde9112ad34" providerId="ADAL" clId="{5F3384C2-0EAE-48B9-AF78-DE82C3032591}" dt="2023-01-05T17:35:56.392" v="13324" actId="478"/>
          <ac:spMkLst>
            <pc:docMk/>
            <pc:sldMk cId="3009828975" sldId="262"/>
            <ac:spMk id="3" creationId="{0C3733A2-3EEB-1303-B941-1E5FC2923DD0}"/>
          </ac:spMkLst>
        </pc:spChg>
        <pc:picChg chg="add mod">
          <ac:chgData name="Yulin Sun" userId="11024f13-2e19-468e-9d51-1dde9112ad34" providerId="ADAL" clId="{5F3384C2-0EAE-48B9-AF78-DE82C3032591}" dt="2023-01-06T23:11:49.119" v="19813" actId="1076"/>
          <ac:picMkLst>
            <pc:docMk/>
            <pc:sldMk cId="3009828975" sldId="262"/>
            <ac:picMk id="4" creationId="{942AEC96-3CA3-87CC-049D-B1C7559A349B}"/>
          </ac:picMkLst>
        </pc:picChg>
        <pc:picChg chg="add mod">
          <ac:chgData name="Yulin Sun" userId="11024f13-2e19-468e-9d51-1dde9112ad34" providerId="ADAL" clId="{5F3384C2-0EAE-48B9-AF78-DE82C3032591}" dt="2023-01-05T17:37:25.465" v="13331" actId="14100"/>
          <ac:picMkLst>
            <pc:docMk/>
            <pc:sldMk cId="3009828975" sldId="262"/>
            <ac:picMk id="5" creationId="{CB460BA2-EB81-B2B5-0F8F-A7C147A9C4F9}"/>
          </ac:picMkLst>
        </pc:picChg>
        <pc:picChg chg="add del mod">
          <ac:chgData name="Yulin Sun" userId="11024f13-2e19-468e-9d51-1dde9112ad34" providerId="ADAL" clId="{5F3384C2-0EAE-48B9-AF78-DE82C3032591}" dt="2023-01-06T23:11:43.843" v="19811" actId="478"/>
          <ac:picMkLst>
            <pc:docMk/>
            <pc:sldMk cId="3009828975" sldId="262"/>
            <ac:picMk id="7" creationId="{7DCB193D-72B0-B76B-846A-894E47C5D8A4}"/>
          </ac:picMkLst>
        </pc:picChg>
        <pc:picChg chg="add mod">
          <ac:chgData name="Yulin Sun" userId="11024f13-2e19-468e-9d51-1dde9112ad34" providerId="ADAL" clId="{5F3384C2-0EAE-48B9-AF78-DE82C3032591}" dt="2023-01-05T18:02:06.424" v="13653" actId="1076"/>
          <ac:picMkLst>
            <pc:docMk/>
            <pc:sldMk cId="3009828975" sldId="262"/>
            <ac:picMk id="9" creationId="{4CEEA2AF-5F80-499D-EA8B-4F108F4FA9F0}"/>
          </ac:picMkLst>
        </pc:picChg>
      </pc:sldChg>
      <pc:sldChg chg="addSp delSp modSp new mod">
        <pc:chgData name="Yulin Sun" userId="11024f13-2e19-468e-9d51-1dde9112ad34" providerId="ADAL" clId="{5F3384C2-0EAE-48B9-AF78-DE82C3032591}" dt="2023-01-05T18:02:14.815" v="13663" actId="1076"/>
        <pc:sldMkLst>
          <pc:docMk/>
          <pc:sldMk cId="710399382" sldId="263"/>
        </pc:sldMkLst>
        <pc:spChg chg="mod">
          <ac:chgData name="Yulin Sun" userId="11024f13-2e19-468e-9d51-1dde9112ad34" providerId="ADAL" clId="{5F3384C2-0EAE-48B9-AF78-DE82C3032591}" dt="2023-01-05T17:48:20.507" v="13390" actId="20577"/>
          <ac:spMkLst>
            <pc:docMk/>
            <pc:sldMk cId="710399382" sldId="263"/>
            <ac:spMk id="2" creationId="{AB795F27-C833-02C2-2AF3-5814749B20B1}"/>
          </ac:spMkLst>
        </pc:spChg>
        <pc:spChg chg="del">
          <ac:chgData name="Yulin Sun" userId="11024f13-2e19-468e-9d51-1dde9112ad34" providerId="ADAL" clId="{5F3384C2-0EAE-48B9-AF78-DE82C3032591}" dt="2023-01-05T17:48:23.871" v="13391" actId="478"/>
          <ac:spMkLst>
            <pc:docMk/>
            <pc:sldMk cId="710399382" sldId="263"/>
            <ac:spMk id="3" creationId="{5E56837F-F8BE-23C0-BB37-96FF5E2C1CC1}"/>
          </ac:spMkLst>
        </pc:spChg>
        <pc:picChg chg="add mod">
          <ac:chgData name="Yulin Sun" userId="11024f13-2e19-468e-9d51-1dde9112ad34" providerId="ADAL" clId="{5F3384C2-0EAE-48B9-AF78-DE82C3032591}" dt="2023-01-05T17:49:35.864" v="13397" actId="14100"/>
          <ac:picMkLst>
            <pc:docMk/>
            <pc:sldMk cId="710399382" sldId="263"/>
            <ac:picMk id="5" creationId="{81D4625E-EEE1-D5C8-7CD4-78C8B617CA60}"/>
          </ac:picMkLst>
        </pc:picChg>
        <pc:picChg chg="add mod">
          <ac:chgData name="Yulin Sun" userId="11024f13-2e19-468e-9d51-1dde9112ad34" providerId="ADAL" clId="{5F3384C2-0EAE-48B9-AF78-DE82C3032591}" dt="2023-01-05T18:02:14.815" v="13663" actId="1076"/>
          <ac:picMkLst>
            <pc:docMk/>
            <pc:sldMk cId="710399382" sldId="263"/>
            <ac:picMk id="7" creationId="{932EA4E1-0778-9874-886F-B4301CB39556}"/>
          </ac:picMkLst>
        </pc:picChg>
      </pc:sldChg>
      <pc:sldChg chg="addSp delSp modSp new mod ord">
        <pc:chgData name="Yulin Sun" userId="11024f13-2e19-468e-9d51-1dde9112ad34" providerId="ADAL" clId="{5F3384C2-0EAE-48B9-AF78-DE82C3032591}" dt="2023-01-09T18:40:54.802" v="19859" actId="20577"/>
        <pc:sldMkLst>
          <pc:docMk/>
          <pc:sldMk cId="82106349" sldId="264"/>
        </pc:sldMkLst>
        <pc:spChg chg="mod">
          <ac:chgData name="Yulin Sun" userId="11024f13-2e19-468e-9d51-1dde9112ad34" providerId="ADAL" clId="{5F3384C2-0EAE-48B9-AF78-DE82C3032591}" dt="2023-01-06T15:51:36.606" v="17730" actId="20577"/>
          <ac:spMkLst>
            <pc:docMk/>
            <pc:sldMk cId="82106349" sldId="264"/>
            <ac:spMk id="2" creationId="{0466AC39-4A44-9216-95BB-05CBE02BD4EC}"/>
          </ac:spMkLst>
        </pc:spChg>
        <pc:spChg chg="del mod">
          <ac:chgData name="Yulin Sun" userId="11024f13-2e19-468e-9d51-1dde9112ad34" providerId="ADAL" clId="{5F3384C2-0EAE-48B9-AF78-DE82C3032591}" dt="2023-01-06T01:34:39.475" v="15071" actId="478"/>
          <ac:spMkLst>
            <pc:docMk/>
            <pc:sldMk cId="82106349" sldId="264"/>
            <ac:spMk id="3" creationId="{BD05700F-E44E-591A-5D6E-A7CD1202C0C0}"/>
          </ac:spMkLst>
        </pc:spChg>
        <pc:spChg chg="add mod">
          <ac:chgData name="Yulin Sun" userId="11024f13-2e19-468e-9d51-1dde9112ad34" providerId="ADAL" clId="{5F3384C2-0EAE-48B9-AF78-DE82C3032591}" dt="2023-01-06T01:21:14.327" v="14889" actId="20577"/>
          <ac:spMkLst>
            <pc:docMk/>
            <pc:sldMk cId="82106349" sldId="264"/>
            <ac:spMk id="4" creationId="{3ABE1D1C-48C1-EA87-B805-315A23EC275E}"/>
          </ac:spMkLst>
        </pc:spChg>
        <pc:spChg chg="add mod">
          <ac:chgData name="Yulin Sun" userId="11024f13-2e19-468e-9d51-1dde9112ad34" providerId="ADAL" clId="{5F3384C2-0EAE-48B9-AF78-DE82C3032591}" dt="2023-01-06T01:21:23.476" v="14892" actId="20577"/>
          <ac:spMkLst>
            <pc:docMk/>
            <pc:sldMk cId="82106349" sldId="264"/>
            <ac:spMk id="5" creationId="{EE88CD05-EC61-8890-CB31-236EA1A7873D}"/>
          </ac:spMkLst>
        </pc:spChg>
        <pc:spChg chg="add mod">
          <ac:chgData name="Yulin Sun" userId="11024f13-2e19-468e-9d51-1dde9112ad34" providerId="ADAL" clId="{5F3384C2-0EAE-48B9-AF78-DE82C3032591}" dt="2023-01-06T01:21:58.894" v="14896" actId="20577"/>
          <ac:spMkLst>
            <pc:docMk/>
            <pc:sldMk cId="82106349" sldId="264"/>
            <ac:spMk id="6" creationId="{E1068F35-D4A3-E476-B224-0447957C73DE}"/>
          </ac:spMkLst>
        </pc:spChg>
        <pc:spChg chg="add mod">
          <ac:chgData name="Yulin Sun" userId="11024f13-2e19-468e-9d51-1dde9112ad34" providerId="ADAL" clId="{5F3384C2-0EAE-48B9-AF78-DE82C3032591}" dt="2023-01-06T01:22:22.205" v="14900" actId="1076"/>
          <ac:spMkLst>
            <pc:docMk/>
            <pc:sldMk cId="82106349" sldId="264"/>
            <ac:spMk id="7" creationId="{0CFA8F5A-21E4-491F-BB86-D13F576D90FC}"/>
          </ac:spMkLst>
        </pc:spChg>
        <pc:spChg chg="add mod">
          <ac:chgData name="Yulin Sun" userId="11024f13-2e19-468e-9d51-1dde9112ad34" providerId="ADAL" clId="{5F3384C2-0EAE-48B9-AF78-DE82C3032591}" dt="2023-01-06T15:29:47.449" v="16946" actId="1076"/>
          <ac:spMkLst>
            <pc:docMk/>
            <pc:sldMk cId="82106349" sldId="264"/>
            <ac:spMk id="8" creationId="{C691E12B-5760-E1E4-497B-F6C3F56F39E1}"/>
          </ac:spMkLst>
        </pc:spChg>
        <pc:spChg chg="add mod">
          <ac:chgData name="Yulin Sun" userId="11024f13-2e19-468e-9d51-1dde9112ad34" providerId="ADAL" clId="{5F3384C2-0EAE-48B9-AF78-DE82C3032591}" dt="2023-01-06T01:23:16.891" v="14924" actId="20577"/>
          <ac:spMkLst>
            <pc:docMk/>
            <pc:sldMk cId="82106349" sldId="264"/>
            <ac:spMk id="9" creationId="{7DA28B2B-0F03-7451-AE5E-C2113D851B4B}"/>
          </ac:spMkLst>
        </pc:spChg>
        <pc:spChg chg="add mod">
          <ac:chgData name="Yulin Sun" userId="11024f13-2e19-468e-9d51-1dde9112ad34" providerId="ADAL" clId="{5F3384C2-0EAE-48B9-AF78-DE82C3032591}" dt="2023-01-06T01:23:27.975" v="14928" actId="20577"/>
          <ac:spMkLst>
            <pc:docMk/>
            <pc:sldMk cId="82106349" sldId="264"/>
            <ac:spMk id="10" creationId="{2D95A7B7-995B-FA86-9F38-C9A5AAD7E27A}"/>
          </ac:spMkLst>
        </pc:spChg>
        <pc:spChg chg="add mod">
          <ac:chgData name="Yulin Sun" userId="11024f13-2e19-468e-9d51-1dde9112ad34" providerId="ADAL" clId="{5F3384C2-0EAE-48B9-AF78-DE82C3032591}" dt="2023-01-06T01:23:34.552" v="14931" actId="20577"/>
          <ac:spMkLst>
            <pc:docMk/>
            <pc:sldMk cId="82106349" sldId="264"/>
            <ac:spMk id="11" creationId="{34CB0166-530F-2FBC-A385-9BB977D12E4F}"/>
          </ac:spMkLst>
        </pc:spChg>
        <pc:spChg chg="add mod">
          <ac:chgData name="Yulin Sun" userId="11024f13-2e19-468e-9d51-1dde9112ad34" providerId="ADAL" clId="{5F3384C2-0EAE-48B9-AF78-DE82C3032591}" dt="2023-01-06T01:26:07.916" v="14964" actId="20577"/>
          <ac:spMkLst>
            <pc:docMk/>
            <pc:sldMk cId="82106349" sldId="264"/>
            <ac:spMk id="12" creationId="{2B38B115-3A0E-CA7A-B851-767D34E0CDC6}"/>
          </ac:spMkLst>
        </pc:spChg>
        <pc:spChg chg="add mod">
          <ac:chgData name="Yulin Sun" userId="11024f13-2e19-468e-9d51-1dde9112ad34" providerId="ADAL" clId="{5F3384C2-0EAE-48B9-AF78-DE82C3032591}" dt="2023-01-06T01:26:32.746" v="14967" actId="20577"/>
          <ac:spMkLst>
            <pc:docMk/>
            <pc:sldMk cId="82106349" sldId="264"/>
            <ac:spMk id="13" creationId="{7B47B0F4-2897-708E-D416-0D2AB6F930CB}"/>
          </ac:spMkLst>
        </pc:spChg>
        <pc:spChg chg="add mod">
          <ac:chgData name="Yulin Sun" userId="11024f13-2e19-468e-9d51-1dde9112ad34" providerId="ADAL" clId="{5F3384C2-0EAE-48B9-AF78-DE82C3032591}" dt="2023-01-06T01:26:40.327" v="14969" actId="20577"/>
          <ac:spMkLst>
            <pc:docMk/>
            <pc:sldMk cId="82106349" sldId="264"/>
            <ac:spMk id="14" creationId="{340FC939-B48A-DE53-5C39-11ECFDFCB973}"/>
          </ac:spMkLst>
        </pc:spChg>
        <pc:spChg chg="add mod">
          <ac:chgData name="Yulin Sun" userId="11024f13-2e19-468e-9d51-1dde9112ad34" providerId="ADAL" clId="{5F3384C2-0EAE-48B9-AF78-DE82C3032591}" dt="2023-01-06T01:26:53.587" v="14972" actId="1076"/>
          <ac:spMkLst>
            <pc:docMk/>
            <pc:sldMk cId="82106349" sldId="264"/>
            <ac:spMk id="15" creationId="{1E454486-FB4A-F725-99F9-AF42ED2E8A2F}"/>
          </ac:spMkLst>
        </pc:spChg>
        <pc:spChg chg="add mod">
          <ac:chgData name="Yulin Sun" userId="11024f13-2e19-468e-9d51-1dde9112ad34" providerId="ADAL" clId="{5F3384C2-0EAE-48B9-AF78-DE82C3032591}" dt="2023-01-06T01:25:20.501" v="14957" actId="1076"/>
          <ac:spMkLst>
            <pc:docMk/>
            <pc:sldMk cId="82106349" sldId="264"/>
            <ac:spMk id="16" creationId="{D6B0CF42-5EE2-8443-BB6B-952E5C18AB1B}"/>
          </ac:spMkLst>
        </pc:spChg>
        <pc:spChg chg="add mod">
          <ac:chgData name="Yulin Sun" userId="11024f13-2e19-468e-9d51-1dde9112ad34" providerId="ADAL" clId="{5F3384C2-0EAE-48B9-AF78-DE82C3032591}" dt="2023-01-06T01:25:32.148" v="14961" actId="1076"/>
          <ac:spMkLst>
            <pc:docMk/>
            <pc:sldMk cId="82106349" sldId="264"/>
            <ac:spMk id="17" creationId="{B98DA486-6CDD-B45E-6B56-967E0150951E}"/>
          </ac:spMkLst>
        </pc:spChg>
        <pc:spChg chg="add del mod">
          <ac:chgData name="Yulin Sun" userId="11024f13-2e19-468e-9d51-1dde9112ad34" providerId="ADAL" clId="{5F3384C2-0EAE-48B9-AF78-DE82C3032591}" dt="2023-01-06T01:27:02.166" v="14974"/>
          <ac:spMkLst>
            <pc:docMk/>
            <pc:sldMk cId="82106349" sldId="264"/>
            <ac:spMk id="20" creationId="{7EAC8F71-9822-C57D-8BA2-271154AD2D37}"/>
          </ac:spMkLst>
        </pc:spChg>
        <pc:spChg chg="add del mod">
          <ac:chgData name="Yulin Sun" userId="11024f13-2e19-468e-9d51-1dde9112ad34" providerId="ADAL" clId="{5F3384C2-0EAE-48B9-AF78-DE82C3032591}" dt="2023-01-06T01:27:02.166" v="14974"/>
          <ac:spMkLst>
            <pc:docMk/>
            <pc:sldMk cId="82106349" sldId="264"/>
            <ac:spMk id="21" creationId="{500FF9C4-1AD9-B5E0-42D7-DBE687613DD6}"/>
          </ac:spMkLst>
        </pc:spChg>
        <pc:spChg chg="add del mod">
          <ac:chgData name="Yulin Sun" userId="11024f13-2e19-468e-9d51-1dde9112ad34" providerId="ADAL" clId="{5F3384C2-0EAE-48B9-AF78-DE82C3032591}" dt="2023-01-06T01:27:02.166" v="14974"/>
          <ac:spMkLst>
            <pc:docMk/>
            <pc:sldMk cId="82106349" sldId="264"/>
            <ac:spMk id="22" creationId="{914AC19B-4044-2972-C17D-0B12EA8A88C3}"/>
          </ac:spMkLst>
        </pc:spChg>
        <pc:spChg chg="add del mod">
          <ac:chgData name="Yulin Sun" userId="11024f13-2e19-468e-9d51-1dde9112ad34" providerId="ADAL" clId="{5F3384C2-0EAE-48B9-AF78-DE82C3032591}" dt="2023-01-06T01:27:02.166" v="14974"/>
          <ac:spMkLst>
            <pc:docMk/>
            <pc:sldMk cId="82106349" sldId="264"/>
            <ac:spMk id="23" creationId="{5A829CBB-28DF-770B-7883-D9C510A0B00A}"/>
          </ac:spMkLst>
        </pc:spChg>
        <pc:spChg chg="add del mod">
          <ac:chgData name="Yulin Sun" userId="11024f13-2e19-468e-9d51-1dde9112ad34" providerId="ADAL" clId="{5F3384C2-0EAE-48B9-AF78-DE82C3032591}" dt="2023-01-06T01:27:05.738" v="14976"/>
          <ac:spMkLst>
            <pc:docMk/>
            <pc:sldMk cId="82106349" sldId="264"/>
            <ac:spMk id="24" creationId="{B88FF912-5D09-E3A6-8E00-50CE75E99B2B}"/>
          </ac:spMkLst>
        </pc:spChg>
        <pc:spChg chg="add del mod">
          <ac:chgData name="Yulin Sun" userId="11024f13-2e19-468e-9d51-1dde9112ad34" providerId="ADAL" clId="{5F3384C2-0EAE-48B9-AF78-DE82C3032591}" dt="2023-01-06T01:27:05.738" v="14976"/>
          <ac:spMkLst>
            <pc:docMk/>
            <pc:sldMk cId="82106349" sldId="264"/>
            <ac:spMk id="25" creationId="{C55D0D97-1628-CA17-00C4-393543A1AAF0}"/>
          </ac:spMkLst>
        </pc:spChg>
        <pc:spChg chg="add del mod">
          <ac:chgData name="Yulin Sun" userId="11024f13-2e19-468e-9d51-1dde9112ad34" providerId="ADAL" clId="{5F3384C2-0EAE-48B9-AF78-DE82C3032591}" dt="2023-01-06T01:27:05.738" v="14976"/>
          <ac:spMkLst>
            <pc:docMk/>
            <pc:sldMk cId="82106349" sldId="264"/>
            <ac:spMk id="26" creationId="{D1D10E0D-B788-B582-4A2B-9F33367129C0}"/>
          </ac:spMkLst>
        </pc:spChg>
        <pc:spChg chg="add del mod">
          <ac:chgData name="Yulin Sun" userId="11024f13-2e19-468e-9d51-1dde9112ad34" providerId="ADAL" clId="{5F3384C2-0EAE-48B9-AF78-DE82C3032591}" dt="2023-01-06T01:27:05.738" v="14976"/>
          <ac:spMkLst>
            <pc:docMk/>
            <pc:sldMk cId="82106349" sldId="264"/>
            <ac:spMk id="27" creationId="{162FE644-5CD1-02B8-6594-584B1AAF813E}"/>
          </ac:spMkLst>
        </pc:spChg>
        <pc:spChg chg="add del mod">
          <ac:chgData name="Yulin Sun" userId="11024f13-2e19-468e-9d51-1dde9112ad34" providerId="ADAL" clId="{5F3384C2-0EAE-48B9-AF78-DE82C3032591}" dt="2023-01-06T01:27:08.545" v="14978"/>
          <ac:spMkLst>
            <pc:docMk/>
            <pc:sldMk cId="82106349" sldId="264"/>
            <ac:spMk id="28" creationId="{40231C3E-387F-4752-B71C-31E5EF04EB29}"/>
          </ac:spMkLst>
        </pc:spChg>
        <pc:spChg chg="add del mod">
          <ac:chgData name="Yulin Sun" userId="11024f13-2e19-468e-9d51-1dde9112ad34" providerId="ADAL" clId="{5F3384C2-0EAE-48B9-AF78-DE82C3032591}" dt="2023-01-06T01:27:08.545" v="14978"/>
          <ac:spMkLst>
            <pc:docMk/>
            <pc:sldMk cId="82106349" sldId="264"/>
            <ac:spMk id="29" creationId="{560C9CDB-B3B5-C748-4ABF-5A04D8051A91}"/>
          </ac:spMkLst>
        </pc:spChg>
        <pc:spChg chg="add del mod">
          <ac:chgData name="Yulin Sun" userId="11024f13-2e19-468e-9d51-1dde9112ad34" providerId="ADAL" clId="{5F3384C2-0EAE-48B9-AF78-DE82C3032591}" dt="2023-01-06T01:27:08.545" v="14978"/>
          <ac:spMkLst>
            <pc:docMk/>
            <pc:sldMk cId="82106349" sldId="264"/>
            <ac:spMk id="30" creationId="{F6A20657-0CE7-D26B-D946-C1B84A3EFEC1}"/>
          </ac:spMkLst>
        </pc:spChg>
        <pc:spChg chg="add del mod">
          <ac:chgData name="Yulin Sun" userId="11024f13-2e19-468e-9d51-1dde9112ad34" providerId="ADAL" clId="{5F3384C2-0EAE-48B9-AF78-DE82C3032591}" dt="2023-01-06T01:27:08.545" v="14978"/>
          <ac:spMkLst>
            <pc:docMk/>
            <pc:sldMk cId="82106349" sldId="264"/>
            <ac:spMk id="31" creationId="{93F290D1-7165-E3DC-DA12-3BA72524C99D}"/>
          </ac:spMkLst>
        </pc:spChg>
        <pc:spChg chg="add mod">
          <ac:chgData name="Yulin Sun" userId="11024f13-2e19-468e-9d51-1dde9112ad34" providerId="ADAL" clId="{5F3384C2-0EAE-48B9-AF78-DE82C3032591}" dt="2023-01-06T01:27:16.892" v="14982" actId="20577"/>
          <ac:spMkLst>
            <pc:docMk/>
            <pc:sldMk cId="82106349" sldId="264"/>
            <ac:spMk id="32" creationId="{9DFDEB2F-5730-4E51-F815-B25B83BD2C1B}"/>
          </ac:spMkLst>
        </pc:spChg>
        <pc:spChg chg="add mod">
          <ac:chgData name="Yulin Sun" userId="11024f13-2e19-468e-9d51-1dde9112ad34" providerId="ADAL" clId="{5F3384C2-0EAE-48B9-AF78-DE82C3032591}" dt="2023-01-06T01:27:21.352" v="14983" actId="20577"/>
          <ac:spMkLst>
            <pc:docMk/>
            <pc:sldMk cId="82106349" sldId="264"/>
            <ac:spMk id="33" creationId="{CA2E8B11-E013-3BEB-F80F-ECD9786850FC}"/>
          </ac:spMkLst>
        </pc:spChg>
        <pc:spChg chg="add mod">
          <ac:chgData name="Yulin Sun" userId="11024f13-2e19-468e-9d51-1dde9112ad34" providerId="ADAL" clId="{5F3384C2-0EAE-48B9-AF78-DE82C3032591}" dt="2023-01-06T01:27:25.129" v="14984" actId="20577"/>
          <ac:spMkLst>
            <pc:docMk/>
            <pc:sldMk cId="82106349" sldId="264"/>
            <ac:spMk id="34" creationId="{2555BEFB-8481-D443-028C-863EDF0207C4}"/>
          </ac:spMkLst>
        </pc:spChg>
        <pc:spChg chg="add mod">
          <ac:chgData name="Yulin Sun" userId="11024f13-2e19-468e-9d51-1dde9112ad34" providerId="ADAL" clId="{5F3384C2-0EAE-48B9-AF78-DE82C3032591}" dt="2023-01-06T01:27:28.619" v="14985" actId="20577"/>
          <ac:spMkLst>
            <pc:docMk/>
            <pc:sldMk cId="82106349" sldId="264"/>
            <ac:spMk id="35" creationId="{1C8664DB-B47F-A5C8-B93A-A2AF0345A988}"/>
          </ac:spMkLst>
        </pc:spChg>
        <pc:spChg chg="add mod">
          <ac:chgData name="Yulin Sun" userId="11024f13-2e19-468e-9d51-1dde9112ad34" providerId="ADAL" clId="{5F3384C2-0EAE-48B9-AF78-DE82C3032591}" dt="2023-01-06T01:27:58.297" v="14998" actId="1076"/>
          <ac:spMkLst>
            <pc:docMk/>
            <pc:sldMk cId="82106349" sldId="264"/>
            <ac:spMk id="38" creationId="{7648AE1D-6DCC-6D6E-FEDC-CD0D90069620}"/>
          </ac:spMkLst>
        </pc:spChg>
        <pc:spChg chg="add mod">
          <ac:chgData name="Yulin Sun" userId="11024f13-2e19-468e-9d51-1dde9112ad34" providerId="ADAL" clId="{5F3384C2-0EAE-48B9-AF78-DE82C3032591}" dt="2023-01-06T01:27:56.071" v="14997" actId="20577"/>
          <ac:spMkLst>
            <pc:docMk/>
            <pc:sldMk cId="82106349" sldId="264"/>
            <ac:spMk id="39" creationId="{3B0DEA5F-850C-EFA1-102C-441846F5F042}"/>
          </ac:spMkLst>
        </pc:spChg>
        <pc:spChg chg="add mod">
          <ac:chgData name="Yulin Sun" userId="11024f13-2e19-468e-9d51-1dde9112ad34" providerId="ADAL" clId="{5F3384C2-0EAE-48B9-AF78-DE82C3032591}" dt="2023-01-06T01:30:26.115" v="15018" actId="20577"/>
          <ac:spMkLst>
            <pc:docMk/>
            <pc:sldMk cId="82106349" sldId="264"/>
            <ac:spMk id="70" creationId="{916038D1-E069-D4A9-5ADC-7352F75C47ED}"/>
          </ac:spMkLst>
        </pc:spChg>
        <pc:spChg chg="add mod">
          <ac:chgData name="Yulin Sun" userId="11024f13-2e19-468e-9d51-1dde9112ad34" providerId="ADAL" clId="{5F3384C2-0EAE-48B9-AF78-DE82C3032591}" dt="2023-01-06T01:30:32.451" v="15022" actId="20577"/>
          <ac:spMkLst>
            <pc:docMk/>
            <pc:sldMk cId="82106349" sldId="264"/>
            <ac:spMk id="71" creationId="{3D0C08A8-C805-BE58-206A-666EC1E985D3}"/>
          </ac:spMkLst>
        </pc:spChg>
        <pc:spChg chg="add mod">
          <ac:chgData name="Yulin Sun" userId="11024f13-2e19-468e-9d51-1dde9112ad34" providerId="ADAL" clId="{5F3384C2-0EAE-48B9-AF78-DE82C3032591}" dt="2023-01-06T01:31:29.410" v="15033" actId="1076"/>
          <ac:spMkLst>
            <pc:docMk/>
            <pc:sldMk cId="82106349" sldId="264"/>
            <ac:spMk id="72" creationId="{4A64436C-BC41-EF23-174A-B95CE92ADFC1}"/>
          </ac:spMkLst>
        </pc:spChg>
        <pc:spChg chg="add mod">
          <ac:chgData name="Yulin Sun" userId="11024f13-2e19-468e-9d51-1dde9112ad34" providerId="ADAL" clId="{5F3384C2-0EAE-48B9-AF78-DE82C3032591}" dt="2023-01-09T18:40:54.802" v="19859" actId="20577"/>
          <ac:spMkLst>
            <pc:docMk/>
            <pc:sldMk cId="82106349" sldId="264"/>
            <ac:spMk id="73" creationId="{777C7F3B-4D83-0399-353A-9B9CD84F72B0}"/>
          </ac:spMkLst>
        </pc:spChg>
        <pc:spChg chg="add mod">
          <ac:chgData name="Yulin Sun" userId="11024f13-2e19-468e-9d51-1dde9112ad34" providerId="ADAL" clId="{5F3384C2-0EAE-48B9-AF78-DE82C3032591}" dt="2023-01-06T01:31:43.505" v="15038" actId="20577"/>
          <ac:spMkLst>
            <pc:docMk/>
            <pc:sldMk cId="82106349" sldId="264"/>
            <ac:spMk id="83" creationId="{A527724B-3CEB-FFBE-5165-7CF9EC6E88D2}"/>
          </ac:spMkLst>
        </pc:spChg>
        <pc:spChg chg="add mod">
          <ac:chgData name="Yulin Sun" userId="11024f13-2e19-468e-9d51-1dde9112ad34" providerId="ADAL" clId="{5F3384C2-0EAE-48B9-AF78-DE82C3032591}" dt="2023-01-06T01:31:52.278" v="15041" actId="20577"/>
          <ac:spMkLst>
            <pc:docMk/>
            <pc:sldMk cId="82106349" sldId="264"/>
            <ac:spMk id="84" creationId="{C471E11A-FD42-7E09-B147-5317AE239A6B}"/>
          </ac:spMkLst>
        </pc:spChg>
        <pc:spChg chg="add mod">
          <ac:chgData name="Yulin Sun" userId="11024f13-2e19-468e-9d51-1dde9112ad34" providerId="ADAL" clId="{5F3384C2-0EAE-48B9-AF78-DE82C3032591}" dt="2023-01-06T17:41:14.036" v="19256" actId="20577"/>
          <ac:spMkLst>
            <pc:docMk/>
            <pc:sldMk cId="82106349" sldId="264"/>
            <ac:spMk id="93" creationId="{77AB752C-EBCC-CC24-2138-B05F3B8092CC}"/>
          </ac:spMkLst>
        </pc:spChg>
        <pc:spChg chg="add mod">
          <ac:chgData name="Yulin Sun" userId="11024f13-2e19-468e-9d51-1dde9112ad34" providerId="ADAL" clId="{5F3384C2-0EAE-48B9-AF78-DE82C3032591}" dt="2023-01-06T17:41:18.978" v="19257" actId="20577"/>
          <ac:spMkLst>
            <pc:docMk/>
            <pc:sldMk cId="82106349" sldId="264"/>
            <ac:spMk id="94" creationId="{C2C1A851-0493-B971-941F-D6ED1CFA7109}"/>
          </ac:spMkLst>
        </pc:spChg>
        <pc:spChg chg="add del mod">
          <ac:chgData name="Yulin Sun" userId="11024f13-2e19-468e-9d51-1dde9112ad34" providerId="ADAL" clId="{5F3384C2-0EAE-48B9-AF78-DE82C3032591}" dt="2023-01-06T01:33:57.910" v="15064" actId="478"/>
          <ac:spMkLst>
            <pc:docMk/>
            <pc:sldMk cId="82106349" sldId="264"/>
            <ac:spMk id="102" creationId="{140CB77C-9DB3-6724-603B-04F75A3CA3F7}"/>
          </ac:spMkLst>
        </pc:spChg>
        <pc:spChg chg="add del mod">
          <ac:chgData name="Yulin Sun" userId="11024f13-2e19-468e-9d51-1dde9112ad34" providerId="ADAL" clId="{5F3384C2-0EAE-48B9-AF78-DE82C3032591}" dt="2023-01-06T01:33:55.085" v="15063" actId="478"/>
          <ac:spMkLst>
            <pc:docMk/>
            <pc:sldMk cId="82106349" sldId="264"/>
            <ac:spMk id="103" creationId="{06AD4697-0216-C9AC-E8A5-1E19D51D3DDD}"/>
          </ac:spMkLst>
        </pc:spChg>
        <pc:spChg chg="add mod">
          <ac:chgData name="Yulin Sun" userId="11024f13-2e19-468e-9d51-1dde9112ad34" providerId="ADAL" clId="{5F3384C2-0EAE-48B9-AF78-DE82C3032591}" dt="2023-01-06T01:34:08.447" v="15066" actId="20577"/>
          <ac:spMkLst>
            <pc:docMk/>
            <pc:sldMk cId="82106349" sldId="264"/>
            <ac:spMk id="104" creationId="{D57DEFC8-4142-240A-C07C-5BCF67C71F97}"/>
          </ac:spMkLst>
        </pc:spChg>
        <pc:spChg chg="add mod">
          <ac:chgData name="Yulin Sun" userId="11024f13-2e19-468e-9d51-1dde9112ad34" providerId="ADAL" clId="{5F3384C2-0EAE-48B9-AF78-DE82C3032591}" dt="2023-01-06T01:34:25.459" v="15068" actId="1076"/>
          <ac:spMkLst>
            <pc:docMk/>
            <pc:sldMk cId="82106349" sldId="264"/>
            <ac:spMk id="105" creationId="{AB44C2DB-ABCE-D81D-5D60-394F97D563DA}"/>
          </ac:spMkLst>
        </pc:spChg>
        <pc:spChg chg="add mod">
          <ac:chgData name="Yulin Sun" userId="11024f13-2e19-468e-9d51-1dde9112ad34" providerId="ADAL" clId="{5F3384C2-0EAE-48B9-AF78-DE82C3032591}" dt="2023-01-06T01:37:37.640" v="15184" actId="1076"/>
          <ac:spMkLst>
            <pc:docMk/>
            <pc:sldMk cId="82106349" sldId="264"/>
            <ac:spMk id="107" creationId="{C286AD17-9591-B391-9F07-03898297B671}"/>
          </ac:spMkLst>
        </pc:spChg>
        <pc:spChg chg="add mod">
          <ac:chgData name="Yulin Sun" userId="11024f13-2e19-468e-9d51-1dde9112ad34" providerId="ADAL" clId="{5F3384C2-0EAE-48B9-AF78-DE82C3032591}" dt="2023-01-06T01:38:01.327" v="15187" actId="1076"/>
          <ac:spMkLst>
            <pc:docMk/>
            <pc:sldMk cId="82106349" sldId="264"/>
            <ac:spMk id="108" creationId="{FEA3F58A-426C-DF86-DB71-06D21D093A1A}"/>
          </ac:spMkLst>
        </pc:spChg>
        <pc:spChg chg="add mod">
          <ac:chgData name="Yulin Sun" userId="11024f13-2e19-468e-9d51-1dde9112ad34" providerId="ADAL" clId="{5F3384C2-0EAE-48B9-AF78-DE82C3032591}" dt="2023-01-06T22:52:16.170" v="19810" actId="313"/>
          <ac:spMkLst>
            <pc:docMk/>
            <pc:sldMk cId="82106349" sldId="264"/>
            <ac:spMk id="109" creationId="{4AC34EE8-38BD-E61C-9C92-DA8E21860D1C}"/>
          </ac:spMkLst>
        </pc:spChg>
        <pc:spChg chg="add mod">
          <ac:chgData name="Yulin Sun" userId="11024f13-2e19-468e-9d51-1dde9112ad34" providerId="ADAL" clId="{5F3384C2-0EAE-48B9-AF78-DE82C3032591}" dt="2023-01-06T02:09:04.763" v="15481" actId="313"/>
          <ac:spMkLst>
            <pc:docMk/>
            <pc:sldMk cId="82106349" sldId="264"/>
            <ac:spMk id="110" creationId="{E5D15464-E513-CFAD-7A02-42C4E9E74417}"/>
          </ac:spMkLst>
        </pc:spChg>
        <pc:spChg chg="add mod">
          <ac:chgData name="Yulin Sun" userId="11024f13-2e19-468e-9d51-1dde9112ad34" providerId="ADAL" clId="{5F3384C2-0EAE-48B9-AF78-DE82C3032591}" dt="2023-01-06T02:09:54.170" v="15491" actId="1076"/>
          <ac:spMkLst>
            <pc:docMk/>
            <pc:sldMk cId="82106349" sldId="264"/>
            <ac:spMk id="111" creationId="{9416C4AC-A711-5636-00DE-DC7C8D21490E}"/>
          </ac:spMkLst>
        </pc:spChg>
        <pc:spChg chg="add del">
          <ac:chgData name="Yulin Sun" userId="11024f13-2e19-468e-9d51-1dde9112ad34" providerId="ADAL" clId="{5F3384C2-0EAE-48B9-AF78-DE82C3032591}" dt="2023-01-06T02:09:35.908" v="15486" actId="11529"/>
          <ac:spMkLst>
            <pc:docMk/>
            <pc:sldMk cId="82106349" sldId="264"/>
            <ac:spMk id="112" creationId="{E0679134-C910-FBA8-0AF0-E6C385FA66FD}"/>
          </ac:spMkLst>
        </pc:spChg>
        <pc:spChg chg="add">
          <ac:chgData name="Yulin Sun" userId="11024f13-2e19-468e-9d51-1dde9112ad34" providerId="ADAL" clId="{5F3384C2-0EAE-48B9-AF78-DE82C3032591}" dt="2023-01-06T02:09:41.414" v="15487" actId="11529"/>
          <ac:spMkLst>
            <pc:docMk/>
            <pc:sldMk cId="82106349" sldId="264"/>
            <ac:spMk id="113" creationId="{EA3A6988-2677-83B7-EE60-1531D7A52B0A}"/>
          </ac:spMkLst>
        </pc:spChg>
        <pc:spChg chg="add mod">
          <ac:chgData name="Yulin Sun" userId="11024f13-2e19-468e-9d51-1dde9112ad34" providerId="ADAL" clId="{5F3384C2-0EAE-48B9-AF78-DE82C3032591}" dt="2023-01-06T02:09:48.147" v="15489" actId="1076"/>
          <ac:spMkLst>
            <pc:docMk/>
            <pc:sldMk cId="82106349" sldId="264"/>
            <ac:spMk id="114" creationId="{BE8DE937-701B-6BB3-F464-6C80864FADC3}"/>
          </ac:spMkLst>
        </pc:spChg>
        <pc:spChg chg="add mod">
          <ac:chgData name="Yulin Sun" userId="11024f13-2e19-468e-9d51-1dde9112ad34" providerId="ADAL" clId="{5F3384C2-0EAE-48B9-AF78-DE82C3032591}" dt="2023-01-06T02:10:03.287" v="15493" actId="1076"/>
          <ac:spMkLst>
            <pc:docMk/>
            <pc:sldMk cId="82106349" sldId="264"/>
            <ac:spMk id="115" creationId="{518DBD37-1C54-E803-729E-D11C9A54BDF2}"/>
          </ac:spMkLst>
        </pc:spChg>
        <pc:spChg chg="add mod">
          <ac:chgData name="Yulin Sun" userId="11024f13-2e19-468e-9d51-1dde9112ad34" providerId="ADAL" clId="{5F3384C2-0EAE-48B9-AF78-DE82C3032591}" dt="2023-01-06T02:10:08.397" v="15495" actId="1076"/>
          <ac:spMkLst>
            <pc:docMk/>
            <pc:sldMk cId="82106349" sldId="264"/>
            <ac:spMk id="116" creationId="{BBEA2016-1657-87A1-8BB0-3582AC479C57}"/>
          </ac:spMkLst>
        </pc:spChg>
        <pc:spChg chg="add mod">
          <ac:chgData name="Yulin Sun" userId="11024f13-2e19-468e-9d51-1dde9112ad34" providerId="ADAL" clId="{5F3384C2-0EAE-48B9-AF78-DE82C3032591}" dt="2023-01-06T02:10:55.977" v="15517" actId="1076"/>
          <ac:spMkLst>
            <pc:docMk/>
            <pc:sldMk cId="82106349" sldId="264"/>
            <ac:spMk id="117" creationId="{820AEEBB-7DFF-6ED8-4008-25BBEB8393C6}"/>
          </ac:spMkLst>
        </pc:spChg>
        <pc:graphicFrameChg chg="add mod modGraphic">
          <ac:chgData name="Yulin Sun" userId="11024f13-2e19-468e-9d51-1dde9112ad34" providerId="ADAL" clId="{5F3384C2-0EAE-48B9-AF78-DE82C3032591}" dt="2023-01-06T01:37:08.635" v="15176" actId="20577"/>
          <ac:graphicFrameMkLst>
            <pc:docMk/>
            <pc:sldMk cId="82106349" sldId="264"/>
            <ac:graphicFrameMk id="106" creationId="{0BAC92F5-E330-BC0C-B087-F813CB979494}"/>
          </ac:graphicFrameMkLst>
        </pc:graphicFrameChg>
        <pc:cxnChg chg="add">
          <ac:chgData name="Yulin Sun" userId="11024f13-2e19-468e-9d51-1dde9112ad34" providerId="ADAL" clId="{5F3384C2-0EAE-48B9-AF78-DE82C3032591}" dt="2023-01-06T01:25:46.091" v="14962" actId="11529"/>
          <ac:cxnSpMkLst>
            <pc:docMk/>
            <pc:sldMk cId="82106349" sldId="264"/>
            <ac:cxnSpMk id="19" creationId="{B66D03E8-CACB-B671-399D-3D716843CF75}"/>
          </ac:cxnSpMkLst>
        </pc:cxnChg>
        <pc:cxnChg chg="add">
          <ac:chgData name="Yulin Sun" userId="11024f13-2e19-468e-9d51-1dde9112ad34" providerId="ADAL" clId="{5F3384C2-0EAE-48B9-AF78-DE82C3032591}" dt="2023-01-06T01:27:37.381" v="14986" actId="11529"/>
          <ac:cxnSpMkLst>
            <pc:docMk/>
            <pc:sldMk cId="82106349" sldId="264"/>
            <ac:cxnSpMk id="37" creationId="{894FE1E9-D7F4-83B8-89FC-813A2FD95E86}"/>
          </ac:cxnSpMkLst>
        </pc:cxnChg>
        <pc:cxnChg chg="add">
          <ac:chgData name="Yulin Sun" userId="11024f13-2e19-468e-9d51-1dde9112ad34" providerId="ADAL" clId="{5F3384C2-0EAE-48B9-AF78-DE82C3032591}" dt="2023-01-06T01:28:03.969" v="14999" actId="11529"/>
          <ac:cxnSpMkLst>
            <pc:docMk/>
            <pc:sldMk cId="82106349" sldId="264"/>
            <ac:cxnSpMk id="41" creationId="{F1813C6A-E1F5-7832-12CC-FC39DF94670B}"/>
          </ac:cxnSpMkLst>
        </pc:cxnChg>
        <pc:cxnChg chg="add">
          <ac:chgData name="Yulin Sun" userId="11024f13-2e19-468e-9d51-1dde9112ad34" providerId="ADAL" clId="{5F3384C2-0EAE-48B9-AF78-DE82C3032591}" dt="2023-01-06T01:28:09.735" v="15000" actId="11529"/>
          <ac:cxnSpMkLst>
            <pc:docMk/>
            <pc:sldMk cId="82106349" sldId="264"/>
            <ac:cxnSpMk id="43" creationId="{806230F0-75AD-F5E5-66FA-324F15FBA2FC}"/>
          </ac:cxnSpMkLst>
        </pc:cxnChg>
        <pc:cxnChg chg="add">
          <ac:chgData name="Yulin Sun" userId="11024f13-2e19-468e-9d51-1dde9112ad34" providerId="ADAL" clId="{5F3384C2-0EAE-48B9-AF78-DE82C3032591}" dt="2023-01-06T01:28:16.863" v="15001" actId="11529"/>
          <ac:cxnSpMkLst>
            <pc:docMk/>
            <pc:sldMk cId="82106349" sldId="264"/>
            <ac:cxnSpMk id="45" creationId="{FDC35F1C-CC32-EB42-48ED-A89A7BA353FD}"/>
          </ac:cxnSpMkLst>
        </pc:cxnChg>
        <pc:cxnChg chg="add">
          <ac:chgData name="Yulin Sun" userId="11024f13-2e19-468e-9d51-1dde9112ad34" providerId="ADAL" clId="{5F3384C2-0EAE-48B9-AF78-DE82C3032591}" dt="2023-01-06T01:28:23.335" v="15002" actId="11529"/>
          <ac:cxnSpMkLst>
            <pc:docMk/>
            <pc:sldMk cId="82106349" sldId="264"/>
            <ac:cxnSpMk id="47" creationId="{0C65AAB0-60BD-3A96-1D20-3F30103A4E13}"/>
          </ac:cxnSpMkLst>
        </pc:cxnChg>
        <pc:cxnChg chg="add">
          <ac:chgData name="Yulin Sun" userId="11024f13-2e19-468e-9d51-1dde9112ad34" providerId="ADAL" clId="{5F3384C2-0EAE-48B9-AF78-DE82C3032591}" dt="2023-01-06T01:28:31.201" v="15003" actId="11529"/>
          <ac:cxnSpMkLst>
            <pc:docMk/>
            <pc:sldMk cId="82106349" sldId="264"/>
            <ac:cxnSpMk id="49" creationId="{E7A2B96E-5B1A-D1D9-0B00-3D0D7448D928}"/>
          </ac:cxnSpMkLst>
        </pc:cxnChg>
        <pc:cxnChg chg="add">
          <ac:chgData name="Yulin Sun" userId="11024f13-2e19-468e-9d51-1dde9112ad34" providerId="ADAL" clId="{5F3384C2-0EAE-48B9-AF78-DE82C3032591}" dt="2023-01-06T01:28:36.821" v="15004" actId="11529"/>
          <ac:cxnSpMkLst>
            <pc:docMk/>
            <pc:sldMk cId="82106349" sldId="264"/>
            <ac:cxnSpMk id="51" creationId="{88261D18-78DE-F7C9-7EC3-B94AEB42E84D}"/>
          </ac:cxnSpMkLst>
        </pc:cxnChg>
        <pc:cxnChg chg="add">
          <ac:chgData name="Yulin Sun" userId="11024f13-2e19-468e-9d51-1dde9112ad34" providerId="ADAL" clId="{5F3384C2-0EAE-48B9-AF78-DE82C3032591}" dt="2023-01-06T01:28:41.065" v="15005" actId="11529"/>
          <ac:cxnSpMkLst>
            <pc:docMk/>
            <pc:sldMk cId="82106349" sldId="264"/>
            <ac:cxnSpMk id="53" creationId="{1D5B2919-982C-9004-D2C5-3CB62ECB512E}"/>
          </ac:cxnSpMkLst>
        </pc:cxnChg>
        <pc:cxnChg chg="add">
          <ac:chgData name="Yulin Sun" userId="11024f13-2e19-468e-9d51-1dde9112ad34" providerId="ADAL" clId="{5F3384C2-0EAE-48B9-AF78-DE82C3032591}" dt="2023-01-06T01:28:47.494" v="15006" actId="11529"/>
          <ac:cxnSpMkLst>
            <pc:docMk/>
            <pc:sldMk cId="82106349" sldId="264"/>
            <ac:cxnSpMk id="55" creationId="{05EE75EE-E2C8-B803-B8EB-82A1522246D2}"/>
          </ac:cxnSpMkLst>
        </pc:cxnChg>
        <pc:cxnChg chg="add">
          <ac:chgData name="Yulin Sun" userId="11024f13-2e19-468e-9d51-1dde9112ad34" providerId="ADAL" clId="{5F3384C2-0EAE-48B9-AF78-DE82C3032591}" dt="2023-01-06T01:28:53.515" v="15007" actId="11529"/>
          <ac:cxnSpMkLst>
            <pc:docMk/>
            <pc:sldMk cId="82106349" sldId="264"/>
            <ac:cxnSpMk id="57" creationId="{FA6CAB7F-7D62-8A1B-9E05-95357DAF4BF0}"/>
          </ac:cxnSpMkLst>
        </pc:cxnChg>
        <pc:cxnChg chg="add">
          <ac:chgData name="Yulin Sun" userId="11024f13-2e19-468e-9d51-1dde9112ad34" providerId="ADAL" clId="{5F3384C2-0EAE-48B9-AF78-DE82C3032591}" dt="2023-01-06T01:28:58.255" v="15008" actId="11529"/>
          <ac:cxnSpMkLst>
            <pc:docMk/>
            <pc:sldMk cId="82106349" sldId="264"/>
            <ac:cxnSpMk id="59" creationId="{C87374C2-9AAD-3EBE-15B3-192A1E984FB4}"/>
          </ac:cxnSpMkLst>
        </pc:cxnChg>
        <pc:cxnChg chg="add">
          <ac:chgData name="Yulin Sun" userId="11024f13-2e19-468e-9d51-1dde9112ad34" providerId="ADAL" clId="{5F3384C2-0EAE-48B9-AF78-DE82C3032591}" dt="2023-01-06T01:29:45.771" v="15009" actId="11529"/>
          <ac:cxnSpMkLst>
            <pc:docMk/>
            <pc:sldMk cId="82106349" sldId="264"/>
            <ac:cxnSpMk id="61" creationId="{4B9B6544-0F7D-922F-8EF6-FFDA8AC2EE83}"/>
          </ac:cxnSpMkLst>
        </pc:cxnChg>
        <pc:cxnChg chg="add del mod">
          <ac:chgData name="Yulin Sun" userId="11024f13-2e19-468e-9d51-1dde9112ad34" providerId="ADAL" clId="{5F3384C2-0EAE-48B9-AF78-DE82C3032591}" dt="2023-01-06T01:29:53.087" v="15011" actId="11529"/>
          <ac:cxnSpMkLst>
            <pc:docMk/>
            <pc:sldMk cId="82106349" sldId="264"/>
            <ac:cxnSpMk id="63" creationId="{C387804C-FB3D-AFBB-E021-A9F94E3DED2F}"/>
          </ac:cxnSpMkLst>
        </pc:cxnChg>
        <pc:cxnChg chg="add">
          <ac:chgData name="Yulin Sun" userId="11024f13-2e19-468e-9d51-1dde9112ad34" providerId="ADAL" clId="{5F3384C2-0EAE-48B9-AF78-DE82C3032591}" dt="2023-01-06T01:29:58.307" v="15012" actId="11529"/>
          <ac:cxnSpMkLst>
            <pc:docMk/>
            <pc:sldMk cId="82106349" sldId="264"/>
            <ac:cxnSpMk id="65" creationId="{5CE77E51-A4EB-7877-C747-467BDFA0E7D9}"/>
          </ac:cxnSpMkLst>
        </pc:cxnChg>
        <pc:cxnChg chg="add">
          <ac:chgData name="Yulin Sun" userId="11024f13-2e19-468e-9d51-1dde9112ad34" providerId="ADAL" clId="{5F3384C2-0EAE-48B9-AF78-DE82C3032591}" dt="2023-01-06T01:30:03.235" v="15013" actId="11529"/>
          <ac:cxnSpMkLst>
            <pc:docMk/>
            <pc:sldMk cId="82106349" sldId="264"/>
            <ac:cxnSpMk id="67" creationId="{F90F5D1A-AFF8-1E92-9E3D-FA7E38E28AA4}"/>
          </ac:cxnSpMkLst>
        </pc:cxnChg>
        <pc:cxnChg chg="add">
          <ac:chgData name="Yulin Sun" userId="11024f13-2e19-468e-9d51-1dde9112ad34" providerId="ADAL" clId="{5F3384C2-0EAE-48B9-AF78-DE82C3032591}" dt="2023-01-06T01:30:08.015" v="15014" actId="11529"/>
          <ac:cxnSpMkLst>
            <pc:docMk/>
            <pc:sldMk cId="82106349" sldId="264"/>
            <ac:cxnSpMk id="69" creationId="{E40585D2-DAC2-88C7-7AFA-6FDCD7624CBC}"/>
          </ac:cxnSpMkLst>
        </pc:cxnChg>
        <pc:cxnChg chg="add">
          <ac:chgData name="Yulin Sun" userId="11024f13-2e19-468e-9d51-1dde9112ad34" providerId="ADAL" clId="{5F3384C2-0EAE-48B9-AF78-DE82C3032591}" dt="2023-01-06T01:31:07.140" v="15030" actId="11529"/>
          <ac:cxnSpMkLst>
            <pc:docMk/>
            <pc:sldMk cId="82106349" sldId="264"/>
            <ac:cxnSpMk id="75" creationId="{88307007-2A17-FBEE-3861-2357D786108C}"/>
          </ac:cxnSpMkLst>
        </pc:cxnChg>
        <pc:cxnChg chg="add">
          <ac:chgData name="Yulin Sun" userId="11024f13-2e19-468e-9d51-1dde9112ad34" providerId="ADAL" clId="{5F3384C2-0EAE-48B9-AF78-DE82C3032591}" dt="2023-01-06T01:31:22.362" v="15031" actId="11529"/>
          <ac:cxnSpMkLst>
            <pc:docMk/>
            <pc:sldMk cId="82106349" sldId="264"/>
            <ac:cxnSpMk id="77" creationId="{1AC28BB9-38CA-737E-531B-FAFCBFBB2807}"/>
          </ac:cxnSpMkLst>
        </pc:cxnChg>
        <pc:cxnChg chg="add mod">
          <ac:chgData name="Yulin Sun" userId="11024f13-2e19-468e-9d51-1dde9112ad34" providerId="ADAL" clId="{5F3384C2-0EAE-48B9-AF78-DE82C3032591}" dt="2023-01-06T01:31:29.410" v="15033" actId="1076"/>
          <ac:cxnSpMkLst>
            <pc:docMk/>
            <pc:sldMk cId="82106349" sldId="264"/>
            <ac:cxnSpMk id="79" creationId="{A316FD6F-C674-A8A4-E5D1-E146CB9E7FE5}"/>
          </ac:cxnSpMkLst>
        </pc:cxnChg>
        <pc:cxnChg chg="add">
          <ac:chgData name="Yulin Sun" userId="11024f13-2e19-468e-9d51-1dde9112ad34" providerId="ADAL" clId="{5F3384C2-0EAE-48B9-AF78-DE82C3032591}" dt="2023-01-06T01:31:33.712" v="15034" actId="11529"/>
          <ac:cxnSpMkLst>
            <pc:docMk/>
            <pc:sldMk cId="82106349" sldId="264"/>
            <ac:cxnSpMk id="82" creationId="{FB7BC1A1-1685-83A8-6A59-D0A19A37F269}"/>
          </ac:cxnSpMkLst>
        </pc:cxnChg>
        <pc:cxnChg chg="add">
          <ac:chgData name="Yulin Sun" userId="11024f13-2e19-468e-9d51-1dde9112ad34" providerId="ADAL" clId="{5F3384C2-0EAE-48B9-AF78-DE82C3032591}" dt="2023-01-06T01:31:56.855" v="15042" actId="11529"/>
          <ac:cxnSpMkLst>
            <pc:docMk/>
            <pc:sldMk cId="82106349" sldId="264"/>
            <ac:cxnSpMk id="86" creationId="{70ADA99A-969D-B229-DEDC-26A92307E34D}"/>
          </ac:cxnSpMkLst>
        </pc:cxnChg>
        <pc:cxnChg chg="add">
          <ac:chgData name="Yulin Sun" userId="11024f13-2e19-468e-9d51-1dde9112ad34" providerId="ADAL" clId="{5F3384C2-0EAE-48B9-AF78-DE82C3032591}" dt="2023-01-06T01:32:02.175" v="15043" actId="11529"/>
          <ac:cxnSpMkLst>
            <pc:docMk/>
            <pc:sldMk cId="82106349" sldId="264"/>
            <ac:cxnSpMk id="88" creationId="{6F70C8C6-157C-33E8-27D7-32A118C5CB8E}"/>
          </ac:cxnSpMkLst>
        </pc:cxnChg>
        <pc:cxnChg chg="add">
          <ac:chgData name="Yulin Sun" userId="11024f13-2e19-468e-9d51-1dde9112ad34" providerId="ADAL" clId="{5F3384C2-0EAE-48B9-AF78-DE82C3032591}" dt="2023-01-06T01:32:07.599" v="15044" actId="11529"/>
          <ac:cxnSpMkLst>
            <pc:docMk/>
            <pc:sldMk cId="82106349" sldId="264"/>
            <ac:cxnSpMk id="90" creationId="{6CF41A48-CB66-DF72-26D8-6C1115F2EF75}"/>
          </ac:cxnSpMkLst>
        </pc:cxnChg>
        <pc:cxnChg chg="add">
          <ac:chgData name="Yulin Sun" userId="11024f13-2e19-468e-9d51-1dde9112ad34" providerId="ADAL" clId="{5F3384C2-0EAE-48B9-AF78-DE82C3032591}" dt="2023-01-06T01:32:12.616" v="15045" actId="11529"/>
          <ac:cxnSpMkLst>
            <pc:docMk/>
            <pc:sldMk cId="82106349" sldId="264"/>
            <ac:cxnSpMk id="92" creationId="{EA00DBB0-CCCA-8FE4-CF5F-D309B2879A23}"/>
          </ac:cxnSpMkLst>
        </pc:cxnChg>
        <pc:cxnChg chg="add mod">
          <ac:chgData name="Yulin Sun" userId="11024f13-2e19-468e-9d51-1dde9112ad34" providerId="ADAL" clId="{5F3384C2-0EAE-48B9-AF78-DE82C3032591}" dt="2023-01-06T01:32:47.852" v="15054" actId="1076"/>
          <ac:cxnSpMkLst>
            <pc:docMk/>
            <pc:sldMk cId="82106349" sldId="264"/>
            <ac:cxnSpMk id="96" creationId="{947C86A4-1273-4461-EB56-F6F89E9A6CEF}"/>
          </ac:cxnSpMkLst>
        </pc:cxnChg>
        <pc:cxnChg chg="add mod">
          <ac:chgData name="Yulin Sun" userId="11024f13-2e19-468e-9d51-1dde9112ad34" providerId="ADAL" clId="{5F3384C2-0EAE-48B9-AF78-DE82C3032591}" dt="2023-01-06T01:32:58.498" v="15056" actId="1076"/>
          <ac:cxnSpMkLst>
            <pc:docMk/>
            <pc:sldMk cId="82106349" sldId="264"/>
            <ac:cxnSpMk id="99" creationId="{28B1612E-5E7C-130F-8F44-304EB15B38C9}"/>
          </ac:cxnSpMkLst>
        </pc:cxnChg>
        <pc:cxnChg chg="add mod">
          <ac:chgData name="Yulin Sun" userId="11024f13-2e19-468e-9d51-1dde9112ad34" providerId="ADAL" clId="{5F3384C2-0EAE-48B9-AF78-DE82C3032591}" dt="2023-01-06T02:10:55.977" v="15517" actId="1076"/>
          <ac:cxnSpMkLst>
            <pc:docMk/>
            <pc:sldMk cId="82106349" sldId="264"/>
            <ac:cxnSpMk id="119" creationId="{488876ED-E93A-FCE2-D7AA-C058D365A952}"/>
          </ac:cxnSpMkLst>
        </pc:cxnChg>
        <pc:cxnChg chg="add mod">
          <ac:chgData name="Yulin Sun" userId="11024f13-2e19-468e-9d51-1dde9112ad34" providerId="ADAL" clId="{5F3384C2-0EAE-48B9-AF78-DE82C3032591}" dt="2023-01-06T15:29:47.449" v="16946" actId="1076"/>
          <ac:cxnSpMkLst>
            <pc:docMk/>
            <pc:sldMk cId="82106349" sldId="264"/>
            <ac:cxnSpMk id="122" creationId="{183B1F44-876C-B664-E178-EB4BBC489956}"/>
          </ac:cxnSpMkLst>
        </pc:cxnChg>
        <pc:cxnChg chg="add">
          <ac:chgData name="Yulin Sun" userId="11024f13-2e19-468e-9d51-1dde9112ad34" providerId="ADAL" clId="{5F3384C2-0EAE-48B9-AF78-DE82C3032591}" dt="2023-01-06T15:29:56.218" v="16947" actId="11529"/>
          <ac:cxnSpMkLst>
            <pc:docMk/>
            <pc:sldMk cId="82106349" sldId="264"/>
            <ac:cxnSpMk id="125" creationId="{0B3E948C-C739-FBD6-A0CD-90E16596CAFB}"/>
          </ac:cxnSpMkLst>
        </pc:cxnChg>
        <pc:cxnChg chg="add">
          <ac:chgData name="Yulin Sun" userId="11024f13-2e19-468e-9d51-1dde9112ad34" providerId="ADAL" clId="{5F3384C2-0EAE-48B9-AF78-DE82C3032591}" dt="2023-01-06T15:30:01.857" v="16948" actId="11529"/>
          <ac:cxnSpMkLst>
            <pc:docMk/>
            <pc:sldMk cId="82106349" sldId="264"/>
            <ac:cxnSpMk id="127" creationId="{EF907A48-3D38-924C-9519-C2CE73DF116F}"/>
          </ac:cxnSpMkLst>
        </pc:cxnChg>
        <pc:cxnChg chg="add">
          <ac:chgData name="Yulin Sun" userId="11024f13-2e19-468e-9d51-1dde9112ad34" providerId="ADAL" clId="{5F3384C2-0EAE-48B9-AF78-DE82C3032591}" dt="2023-01-06T15:30:07.738" v="16949" actId="11529"/>
          <ac:cxnSpMkLst>
            <pc:docMk/>
            <pc:sldMk cId="82106349" sldId="264"/>
            <ac:cxnSpMk id="129" creationId="{60C1D754-D128-B5C0-723C-C572C3FFBE1A}"/>
          </ac:cxnSpMkLst>
        </pc:cxnChg>
      </pc:sldChg>
      <pc:sldChg chg="addSp delSp modSp new mod">
        <pc:chgData name="Yulin Sun" userId="11024f13-2e19-468e-9d51-1dde9112ad34" providerId="ADAL" clId="{5F3384C2-0EAE-48B9-AF78-DE82C3032591}" dt="2023-01-09T23:10:09.131" v="19998" actId="1076"/>
        <pc:sldMkLst>
          <pc:docMk/>
          <pc:sldMk cId="1187366394" sldId="265"/>
        </pc:sldMkLst>
        <pc:spChg chg="mod">
          <ac:chgData name="Yulin Sun" userId="11024f13-2e19-468e-9d51-1dde9112ad34" providerId="ADAL" clId="{5F3384C2-0EAE-48B9-AF78-DE82C3032591}" dt="2023-01-09T22:41:13.158" v="19997" actId="20577"/>
          <ac:spMkLst>
            <pc:docMk/>
            <pc:sldMk cId="1187366394" sldId="265"/>
            <ac:spMk id="2" creationId="{9E701082-DF30-E868-B649-00D6EC5EE585}"/>
          </ac:spMkLst>
        </pc:spChg>
        <pc:spChg chg="mod">
          <ac:chgData name="Yulin Sun" userId="11024f13-2e19-468e-9d51-1dde9112ad34" providerId="ADAL" clId="{5F3384C2-0EAE-48B9-AF78-DE82C3032591}" dt="2023-01-09T22:32:11.411" v="19977"/>
          <ac:spMkLst>
            <pc:docMk/>
            <pc:sldMk cId="1187366394" sldId="265"/>
            <ac:spMk id="3" creationId="{B4E75AF2-D570-C4D7-7BE1-4AFD22FFB21C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4" creationId="{B6141B54-001A-74F8-6A3B-95A0FA9DCB90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5" creationId="{1D6B0620-7DED-AA5F-DABA-21D5519AE0A1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6" creationId="{B3B57DF0-7505-F6FC-5C98-FAABCEFFFB31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7" creationId="{76E386A7-D9E5-DF9C-36C6-393A4E219F2D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8" creationId="{515654D5-E09F-E4DA-4378-5008E27B3588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9" creationId="{6CA972E3-18CF-63F0-46CC-2DE52D220158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14" creationId="{6EC3938E-8E0D-160A-03DD-4CC3EA9F6F52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17" creationId="{DBB492F2-8905-9459-32CB-CDBE067C79B5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0" creationId="{EB753DC3-72A9-ED05-EECA-C461C9742C88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1" creationId="{B818978C-1671-89B1-2EAB-DDAE80B9F209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2" creationId="{F46DA2CC-EB73-526F-C611-BF03B05CA0B1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3" creationId="{68210054-C828-C500-D454-379A6E11893D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4" creationId="{41F471E9-B2C9-E9C2-1361-4279491EF4AE}"/>
          </ac:spMkLst>
        </pc:spChg>
        <pc:spChg chg="add mod">
          <ac:chgData name="Yulin Sun" userId="11024f13-2e19-468e-9d51-1dde9112ad34" providerId="ADAL" clId="{5F3384C2-0EAE-48B9-AF78-DE82C3032591}" dt="2023-01-09T23:10:09.131" v="19998" actId="1076"/>
          <ac:spMkLst>
            <pc:docMk/>
            <pc:sldMk cId="1187366394" sldId="265"/>
            <ac:spMk id="35" creationId="{FB2450D9-67BD-8A79-0563-6C68C1B5D409}"/>
          </ac:spMkLst>
        </pc:spChg>
        <pc:spChg chg="add mod">
          <ac:chgData name="Yulin Sun" userId="11024f13-2e19-468e-9d51-1dde9112ad34" providerId="ADAL" clId="{5F3384C2-0EAE-48B9-AF78-DE82C3032591}" dt="2023-01-09T22:33:16.272" v="19980" actId="20578"/>
          <ac:spMkLst>
            <pc:docMk/>
            <pc:sldMk cId="1187366394" sldId="265"/>
            <ac:spMk id="36" creationId="{6E5D31C9-0BDF-C998-CB6E-FC292D671F40}"/>
          </ac:spMkLst>
        </pc:spChg>
        <pc:spChg chg="add del mod">
          <ac:chgData name="Yulin Sun" userId="11024f13-2e19-468e-9d51-1dde9112ad34" providerId="ADAL" clId="{5F3384C2-0EAE-48B9-AF78-DE82C3032591}" dt="2023-01-06T17:35:03.081" v="19148" actId="478"/>
          <ac:spMkLst>
            <pc:docMk/>
            <pc:sldMk cId="1187366394" sldId="265"/>
            <ac:spMk id="37" creationId="{FED5CAB2-00AD-BFC4-70D4-DC86D1B48252}"/>
          </ac:spMkLst>
        </pc:spChg>
        <pc:spChg chg="add mod">
          <ac:chgData name="Yulin Sun" userId="11024f13-2e19-468e-9d51-1dde9112ad34" providerId="ADAL" clId="{5F3384C2-0EAE-48B9-AF78-DE82C3032591}" dt="2023-01-09T22:32:14.175" v="19978"/>
          <ac:spMkLst>
            <pc:docMk/>
            <pc:sldMk cId="1187366394" sldId="265"/>
            <ac:spMk id="38" creationId="{76FF0DB5-6B72-0483-AADD-B43FF69B37D5}"/>
          </ac:spMkLst>
        </pc:spChg>
        <pc:spChg chg="add mod">
          <ac:chgData name="Yulin Sun" userId="11024f13-2e19-468e-9d51-1dde9112ad34" providerId="ADAL" clId="{5F3384C2-0EAE-48B9-AF78-DE82C3032591}" dt="2023-01-06T17:35:20.228" v="19150"/>
          <ac:spMkLst>
            <pc:docMk/>
            <pc:sldMk cId="1187366394" sldId="265"/>
            <ac:spMk id="39" creationId="{3BFD9870-5E4F-8552-7E8D-079C4D691C90}"/>
          </ac:spMkLst>
        </pc:spChg>
        <pc:grpChg chg="add mod">
          <ac:chgData name="Yulin Sun" userId="11024f13-2e19-468e-9d51-1dde9112ad34" providerId="ADAL" clId="{5F3384C2-0EAE-48B9-AF78-DE82C3032591}" dt="2023-01-09T22:33:16.272" v="19980" actId="20578"/>
          <ac:grpSpMkLst>
            <pc:docMk/>
            <pc:sldMk cId="1187366394" sldId="265"/>
            <ac:grpSpMk id="40" creationId="{0B59F93E-20DF-5232-B8F2-E547B74EF423}"/>
          </ac:grpSpMkLst>
        </pc:grp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11" creationId="{07CD8EE9-1905-BA05-6B26-712DE6A942A7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13" creationId="{4B40BCCF-0ADF-9B23-C5F5-4D3BF1273253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16" creationId="{9CE871B1-442D-CF78-7BF7-41A0B749EFE7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19" creationId="{BB61A6CC-942E-75D4-78DC-C432C81F047C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21" creationId="{77FE01E6-3BEE-5649-8DE3-9394E0C65BA4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23" creationId="{2440B94D-CB35-5C54-6A36-35D3587AF133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25" creationId="{C1452056-566D-A749-3F2B-E507275A994C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27" creationId="{C6102AA8-DC4D-C4B0-8752-6D26E741D7CA}"/>
          </ac:cxnSpMkLst>
        </pc:cxnChg>
        <pc:cxnChg chg="add mod">
          <ac:chgData name="Yulin Sun" userId="11024f13-2e19-468e-9d51-1dde9112ad34" providerId="ADAL" clId="{5F3384C2-0EAE-48B9-AF78-DE82C3032591}" dt="2023-01-09T22:33:16.272" v="19980" actId="20578"/>
          <ac:cxnSpMkLst>
            <pc:docMk/>
            <pc:sldMk cId="1187366394" sldId="265"/>
            <ac:cxnSpMk id="29" creationId="{285464F5-49B4-C90C-ECEF-AA6037A3A7DE}"/>
          </ac:cxnSpMkLst>
        </pc:cxnChg>
      </pc:sldChg>
      <pc:sldChg chg="addSp modSp new mod">
        <pc:chgData name="Yulin Sun" userId="11024f13-2e19-468e-9d51-1dde9112ad34" providerId="ADAL" clId="{5F3384C2-0EAE-48B9-AF78-DE82C3032591}" dt="2023-01-09T18:12:18.318" v="19857" actId="20577"/>
        <pc:sldMkLst>
          <pc:docMk/>
          <pc:sldMk cId="825512687" sldId="266"/>
        </pc:sldMkLst>
        <pc:spChg chg="mod">
          <ac:chgData name="Yulin Sun" userId="11024f13-2e19-468e-9d51-1dde9112ad34" providerId="ADAL" clId="{5F3384C2-0EAE-48B9-AF78-DE82C3032591}" dt="2023-01-06T15:23:08.694" v="16930" actId="313"/>
          <ac:spMkLst>
            <pc:docMk/>
            <pc:sldMk cId="825512687" sldId="266"/>
            <ac:spMk id="2" creationId="{890E583E-3711-2CBF-80DD-159B17223315}"/>
          </ac:spMkLst>
        </pc:spChg>
        <pc:spChg chg="mod">
          <ac:chgData name="Yulin Sun" userId="11024f13-2e19-468e-9d51-1dde9112ad34" providerId="ADAL" clId="{5F3384C2-0EAE-48B9-AF78-DE82C3032591}" dt="2023-01-06T15:44:40.542" v="17507" actId="20577"/>
          <ac:spMkLst>
            <pc:docMk/>
            <pc:sldMk cId="825512687" sldId="266"/>
            <ac:spMk id="3" creationId="{FA2BFACA-4057-DC1C-FCC2-806E9355B40B}"/>
          </ac:spMkLst>
        </pc:spChg>
        <pc:spChg chg="add mod">
          <ac:chgData name="Yulin Sun" userId="11024f13-2e19-468e-9d51-1dde9112ad34" providerId="ADAL" clId="{5F3384C2-0EAE-48B9-AF78-DE82C3032591}" dt="2023-01-06T15:33:52.839" v="17024" actId="14100"/>
          <ac:spMkLst>
            <pc:docMk/>
            <pc:sldMk cId="825512687" sldId="266"/>
            <ac:spMk id="4" creationId="{497D29C7-623A-ACAF-EDE4-7E8544780C8A}"/>
          </ac:spMkLst>
        </pc:spChg>
        <pc:spChg chg="add mod">
          <ac:chgData name="Yulin Sun" userId="11024f13-2e19-468e-9d51-1dde9112ad34" providerId="ADAL" clId="{5F3384C2-0EAE-48B9-AF78-DE82C3032591}" dt="2023-01-06T15:33:55.156" v="17025" actId="14100"/>
          <ac:spMkLst>
            <pc:docMk/>
            <pc:sldMk cId="825512687" sldId="266"/>
            <ac:spMk id="5" creationId="{191FEDB7-DE81-7088-9AA7-7C73083DFC93}"/>
          </ac:spMkLst>
        </pc:spChg>
        <pc:spChg chg="add mod">
          <ac:chgData name="Yulin Sun" userId="11024f13-2e19-468e-9d51-1dde9112ad34" providerId="ADAL" clId="{5F3384C2-0EAE-48B9-AF78-DE82C3032591}" dt="2023-01-06T15:33:11.601" v="16976" actId="1076"/>
          <ac:spMkLst>
            <pc:docMk/>
            <pc:sldMk cId="825512687" sldId="266"/>
            <ac:spMk id="6" creationId="{76D052E5-3C0B-5A2B-EBDA-34C87E13E7E4}"/>
          </ac:spMkLst>
        </pc:spChg>
        <pc:spChg chg="add mod">
          <ac:chgData name="Yulin Sun" userId="11024f13-2e19-468e-9d51-1dde9112ad34" providerId="ADAL" clId="{5F3384C2-0EAE-48B9-AF78-DE82C3032591}" dt="2023-01-09T18:12:18.318" v="19857" actId="20577"/>
          <ac:spMkLst>
            <pc:docMk/>
            <pc:sldMk cId="825512687" sldId="266"/>
            <ac:spMk id="7" creationId="{D248BB46-AC00-097A-A01D-8BE3AFE48A8A}"/>
          </ac:spMkLst>
        </pc:spChg>
        <pc:spChg chg="add mod">
          <ac:chgData name="Yulin Sun" userId="11024f13-2e19-468e-9d51-1dde9112ad34" providerId="ADAL" clId="{5F3384C2-0EAE-48B9-AF78-DE82C3032591}" dt="2023-01-06T15:33:59.161" v="17037" actId="1037"/>
          <ac:spMkLst>
            <pc:docMk/>
            <pc:sldMk cId="825512687" sldId="266"/>
            <ac:spMk id="8" creationId="{CA0536F8-730A-0933-B420-955D19F997A1}"/>
          </ac:spMkLst>
        </pc:spChg>
        <pc:spChg chg="add mod">
          <ac:chgData name="Yulin Sun" userId="11024f13-2e19-468e-9d51-1dde9112ad34" providerId="ADAL" clId="{5F3384C2-0EAE-48B9-AF78-DE82C3032591}" dt="2023-01-06T15:33:59.161" v="17037" actId="1037"/>
          <ac:spMkLst>
            <pc:docMk/>
            <pc:sldMk cId="825512687" sldId="266"/>
            <ac:spMk id="9" creationId="{233F3634-A72E-85A9-142B-CA54E524DFF5}"/>
          </ac:spMkLst>
        </pc:spChg>
        <pc:spChg chg="add mod">
          <ac:chgData name="Yulin Sun" userId="11024f13-2e19-468e-9d51-1dde9112ad34" providerId="ADAL" clId="{5F3384C2-0EAE-48B9-AF78-DE82C3032591}" dt="2023-01-06T15:33:59.161" v="17037" actId="1037"/>
          <ac:spMkLst>
            <pc:docMk/>
            <pc:sldMk cId="825512687" sldId="266"/>
            <ac:spMk id="10" creationId="{F6E387C7-D7D5-4952-397A-892FD32C14F5}"/>
          </ac:spMkLst>
        </pc:spChg>
        <pc:spChg chg="add mod">
          <ac:chgData name="Yulin Sun" userId="11024f13-2e19-468e-9d51-1dde9112ad34" providerId="ADAL" clId="{5F3384C2-0EAE-48B9-AF78-DE82C3032591}" dt="2023-01-06T15:33:59.161" v="17037" actId="1037"/>
          <ac:spMkLst>
            <pc:docMk/>
            <pc:sldMk cId="825512687" sldId="266"/>
            <ac:spMk id="11" creationId="{4DB081A1-737C-BF4D-CA85-F2E6C6B4D67E}"/>
          </ac:spMkLst>
        </pc:spChg>
        <pc:spChg chg="add mod">
          <ac:chgData name="Yulin Sun" userId="11024f13-2e19-468e-9d51-1dde9112ad34" providerId="ADAL" clId="{5F3384C2-0EAE-48B9-AF78-DE82C3032591}" dt="2023-01-06T15:34:32.328" v="17046" actId="20577"/>
          <ac:spMkLst>
            <pc:docMk/>
            <pc:sldMk cId="825512687" sldId="266"/>
            <ac:spMk id="32" creationId="{30CA0EBD-FD8A-31DF-2D9F-7EBE668BF324}"/>
          </ac:spMkLst>
        </pc:spChg>
        <pc:spChg chg="add mod">
          <ac:chgData name="Yulin Sun" userId="11024f13-2e19-468e-9d51-1dde9112ad34" providerId="ADAL" clId="{5F3384C2-0EAE-48B9-AF78-DE82C3032591}" dt="2023-01-06T15:34:46.753" v="17050" actId="20577"/>
          <ac:spMkLst>
            <pc:docMk/>
            <pc:sldMk cId="825512687" sldId="266"/>
            <ac:spMk id="33" creationId="{DB613EFC-54EA-80FF-04F3-24FE9AF5F4F7}"/>
          </ac:spMkLst>
        </pc:spChg>
        <pc:spChg chg="add mod">
          <ac:chgData name="Yulin Sun" userId="11024f13-2e19-468e-9d51-1dde9112ad34" providerId="ADAL" clId="{5F3384C2-0EAE-48B9-AF78-DE82C3032591}" dt="2023-01-06T15:35:44.848" v="17064" actId="1076"/>
          <ac:spMkLst>
            <pc:docMk/>
            <pc:sldMk cId="825512687" sldId="266"/>
            <ac:spMk id="42" creationId="{F7595684-3508-27DA-B7DE-5490D598FE70}"/>
          </ac:spMkLst>
        </pc:spChg>
        <pc:spChg chg="add mod">
          <ac:chgData name="Yulin Sun" userId="11024f13-2e19-468e-9d51-1dde9112ad34" providerId="ADAL" clId="{5F3384C2-0EAE-48B9-AF78-DE82C3032591}" dt="2023-01-06T15:35:29.355" v="17061" actId="20577"/>
          <ac:spMkLst>
            <pc:docMk/>
            <pc:sldMk cId="825512687" sldId="266"/>
            <ac:spMk id="43" creationId="{7C02C146-2163-D9DD-4D65-0B9A1FE21921}"/>
          </ac:spMkLst>
        </pc:spChg>
        <pc:spChg chg="add mod">
          <ac:chgData name="Yulin Sun" userId="11024f13-2e19-468e-9d51-1dde9112ad34" providerId="ADAL" clId="{5F3384C2-0EAE-48B9-AF78-DE82C3032591}" dt="2023-01-06T15:36:11.070" v="17068" actId="1076"/>
          <ac:spMkLst>
            <pc:docMk/>
            <pc:sldMk cId="825512687" sldId="266"/>
            <ac:spMk id="51" creationId="{5EBDD38C-71A6-08A7-27D6-B3EC6D1345DF}"/>
          </ac:spMkLst>
        </pc:spChg>
        <pc:spChg chg="add mod">
          <ac:chgData name="Yulin Sun" userId="11024f13-2e19-468e-9d51-1dde9112ad34" providerId="ADAL" clId="{5F3384C2-0EAE-48B9-AF78-DE82C3032591}" dt="2023-01-06T15:36:28.860" v="17077" actId="1076"/>
          <ac:spMkLst>
            <pc:docMk/>
            <pc:sldMk cId="825512687" sldId="266"/>
            <ac:spMk id="52" creationId="{0975734D-D95E-E800-5548-2C87494D5B3F}"/>
          </ac:spMkLst>
        </pc:spChg>
        <pc:picChg chg="add mod">
          <ac:chgData name="Yulin Sun" userId="11024f13-2e19-468e-9d51-1dde9112ad34" providerId="ADAL" clId="{5F3384C2-0EAE-48B9-AF78-DE82C3032591}" dt="2023-01-06T15:38:00.812" v="17079" actId="1076"/>
          <ac:picMkLst>
            <pc:docMk/>
            <pc:sldMk cId="825512687" sldId="266"/>
            <ac:picMk id="54" creationId="{AAD9958E-F8F1-A7DA-E645-C12D010709FF}"/>
          </ac:picMkLst>
        </pc:picChg>
        <pc:cxnChg chg="add mod">
          <ac:chgData name="Yulin Sun" userId="11024f13-2e19-468e-9d51-1dde9112ad34" providerId="ADAL" clId="{5F3384C2-0EAE-48B9-AF78-DE82C3032591}" dt="2023-01-06T15:33:52.839" v="17024" actId="14100"/>
          <ac:cxnSpMkLst>
            <pc:docMk/>
            <pc:sldMk cId="825512687" sldId="266"/>
            <ac:cxnSpMk id="13" creationId="{C8C14081-D70C-5B70-6BBA-74FE0038FA5C}"/>
          </ac:cxnSpMkLst>
        </pc:cxnChg>
        <pc:cxnChg chg="add mod">
          <ac:chgData name="Yulin Sun" userId="11024f13-2e19-468e-9d51-1dde9112ad34" providerId="ADAL" clId="{5F3384C2-0EAE-48B9-AF78-DE82C3032591}" dt="2023-01-06T15:33:55.156" v="17025" actId="14100"/>
          <ac:cxnSpMkLst>
            <pc:docMk/>
            <pc:sldMk cId="825512687" sldId="266"/>
            <ac:cxnSpMk id="15" creationId="{C860EF77-99C4-0EAF-7912-977FCB14516E}"/>
          </ac:cxnSpMkLst>
        </pc:cxnChg>
        <pc:cxnChg chg="add mod">
          <ac:chgData name="Yulin Sun" userId="11024f13-2e19-468e-9d51-1dde9112ad34" providerId="ADAL" clId="{5F3384C2-0EAE-48B9-AF78-DE82C3032591}" dt="2023-01-06T15:33:59.161" v="17037" actId="1037"/>
          <ac:cxnSpMkLst>
            <pc:docMk/>
            <pc:sldMk cId="825512687" sldId="266"/>
            <ac:cxnSpMk id="19" creationId="{C275D6F7-2301-F390-352D-9427F2A47348}"/>
          </ac:cxnSpMkLst>
        </pc:cxnChg>
        <pc:cxnChg chg="add mod">
          <ac:chgData name="Yulin Sun" userId="11024f13-2e19-468e-9d51-1dde9112ad34" providerId="ADAL" clId="{5F3384C2-0EAE-48B9-AF78-DE82C3032591}" dt="2023-01-06T15:33:59.161" v="17037" actId="1037"/>
          <ac:cxnSpMkLst>
            <pc:docMk/>
            <pc:sldMk cId="825512687" sldId="266"/>
            <ac:cxnSpMk id="21" creationId="{6FBA3A1D-2531-7D88-B528-03688FEDEC13}"/>
          </ac:cxnSpMkLst>
        </pc:cxnChg>
        <pc:cxnChg chg="add mod">
          <ac:chgData name="Yulin Sun" userId="11024f13-2e19-468e-9d51-1dde9112ad34" providerId="ADAL" clId="{5F3384C2-0EAE-48B9-AF78-DE82C3032591}" dt="2023-01-06T15:33:59.161" v="17037" actId="1037"/>
          <ac:cxnSpMkLst>
            <pc:docMk/>
            <pc:sldMk cId="825512687" sldId="266"/>
            <ac:cxnSpMk id="23" creationId="{735D688C-FBEB-2FA3-AE13-50007E9A8371}"/>
          </ac:cxnSpMkLst>
        </pc:cxnChg>
        <pc:cxnChg chg="add mod">
          <ac:chgData name="Yulin Sun" userId="11024f13-2e19-468e-9d51-1dde9112ad34" providerId="ADAL" clId="{5F3384C2-0EAE-48B9-AF78-DE82C3032591}" dt="2023-01-06T15:33:59.161" v="17037" actId="1037"/>
          <ac:cxnSpMkLst>
            <pc:docMk/>
            <pc:sldMk cId="825512687" sldId="266"/>
            <ac:cxnSpMk id="25" creationId="{DFAF9B2D-6D78-72B2-F184-CD7596A7A2BE}"/>
          </ac:cxnSpMkLst>
        </pc:cxnChg>
        <pc:cxnChg chg="add">
          <ac:chgData name="Yulin Sun" userId="11024f13-2e19-468e-9d51-1dde9112ad34" providerId="ADAL" clId="{5F3384C2-0EAE-48B9-AF78-DE82C3032591}" dt="2023-01-06T15:34:51.861" v="17051" actId="11529"/>
          <ac:cxnSpMkLst>
            <pc:docMk/>
            <pc:sldMk cId="825512687" sldId="266"/>
            <ac:cxnSpMk id="35" creationId="{EA486102-67FF-B45F-7D82-96A77DFE92E3}"/>
          </ac:cxnSpMkLst>
        </pc:cxnChg>
        <pc:cxnChg chg="add">
          <ac:chgData name="Yulin Sun" userId="11024f13-2e19-468e-9d51-1dde9112ad34" providerId="ADAL" clId="{5F3384C2-0EAE-48B9-AF78-DE82C3032591}" dt="2023-01-06T15:34:58.476" v="17052" actId="11529"/>
          <ac:cxnSpMkLst>
            <pc:docMk/>
            <pc:sldMk cId="825512687" sldId="266"/>
            <ac:cxnSpMk id="37" creationId="{44A72D85-18D3-D5A6-D047-B23708AB7FA8}"/>
          </ac:cxnSpMkLst>
        </pc:cxnChg>
        <pc:cxnChg chg="add">
          <ac:chgData name="Yulin Sun" userId="11024f13-2e19-468e-9d51-1dde9112ad34" providerId="ADAL" clId="{5F3384C2-0EAE-48B9-AF78-DE82C3032591}" dt="2023-01-06T15:35:03.248" v="17053" actId="11529"/>
          <ac:cxnSpMkLst>
            <pc:docMk/>
            <pc:sldMk cId="825512687" sldId="266"/>
            <ac:cxnSpMk id="39" creationId="{176E77B9-941B-071B-868E-7F9DA6881E1C}"/>
          </ac:cxnSpMkLst>
        </pc:cxnChg>
        <pc:cxnChg chg="add">
          <ac:chgData name="Yulin Sun" userId="11024f13-2e19-468e-9d51-1dde9112ad34" providerId="ADAL" clId="{5F3384C2-0EAE-48B9-AF78-DE82C3032591}" dt="2023-01-06T15:35:08.158" v="17054" actId="11529"/>
          <ac:cxnSpMkLst>
            <pc:docMk/>
            <pc:sldMk cId="825512687" sldId="266"/>
            <ac:cxnSpMk id="41" creationId="{663D66FD-6BB6-2ACB-C3AF-E46D799F9103}"/>
          </ac:cxnSpMkLst>
        </pc:cxnChg>
        <pc:cxnChg chg="add mod">
          <ac:chgData name="Yulin Sun" userId="11024f13-2e19-468e-9d51-1dde9112ad34" providerId="ADAL" clId="{5F3384C2-0EAE-48B9-AF78-DE82C3032591}" dt="2023-01-06T15:35:44.848" v="17064" actId="1076"/>
          <ac:cxnSpMkLst>
            <pc:docMk/>
            <pc:sldMk cId="825512687" sldId="266"/>
            <ac:cxnSpMk id="45" creationId="{2BB4572F-6CD9-75ED-2201-09D997600D74}"/>
          </ac:cxnSpMkLst>
        </pc:cxnChg>
        <pc:cxnChg chg="add">
          <ac:chgData name="Yulin Sun" userId="11024f13-2e19-468e-9d51-1dde9112ad34" providerId="ADAL" clId="{5F3384C2-0EAE-48B9-AF78-DE82C3032591}" dt="2023-01-06T15:35:49.455" v="17065" actId="11529"/>
          <ac:cxnSpMkLst>
            <pc:docMk/>
            <pc:sldMk cId="825512687" sldId="266"/>
            <ac:cxnSpMk id="50" creationId="{38313B39-64E9-85AC-C034-C14A0590C14E}"/>
          </ac:cxnSpMkLst>
        </pc:cxnChg>
      </pc:sldChg>
      <pc:sldChg chg="addSp delSp modSp new del mod">
        <pc:chgData name="Yulin Sun" userId="11024f13-2e19-468e-9d51-1dde9112ad34" providerId="ADAL" clId="{5F3384C2-0EAE-48B9-AF78-DE82C3032591}" dt="2023-01-06T22:13:13.696" v="19551" actId="47"/>
        <pc:sldMkLst>
          <pc:docMk/>
          <pc:sldMk cId="97259263" sldId="267"/>
        </pc:sldMkLst>
        <pc:spChg chg="mod">
          <ac:chgData name="Yulin Sun" userId="11024f13-2e19-468e-9d51-1dde9112ad34" providerId="ADAL" clId="{5F3384C2-0EAE-48B9-AF78-DE82C3032591}" dt="2023-01-06T21:43:01.683" v="19371" actId="1076"/>
          <ac:spMkLst>
            <pc:docMk/>
            <pc:sldMk cId="97259263" sldId="267"/>
            <ac:spMk id="2" creationId="{B862EF10-EFD7-A04B-F569-3A8F6AF471CE}"/>
          </ac:spMkLst>
        </pc:spChg>
        <pc:spChg chg="mod">
          <ac:chgData name="Yulin Sun" userId="11024f13-2e19-468e-9d51-1dde9112ad34" providerId="ADAL" clId="{5F3384C2-0EAE-48B9-AF78-DE82C3032591}" dt="2023-01-06T22:08:09.371" v="19546" actId="1076"/>
          <ac:spMkLst>
            <pc:docMk/>
            <pc:sldMk cId="97259263" sldId="267"/>
            <ac:spMk id="3" creationId="{6E9076D9-8279-2841-BF53-31740A4382D3}"/>
          </ac:spMkLst>
        </pc:spChg>
        <pc:spChg chg="add mod">
          <ac:chgData name="Yulin Sun" userId="11024f13-2e19-468e-9d51-1dde9112ad34" providerId="ADAL" clId="{5F3384C2-0EAE-48B9-AF78-DE82C3032591}" dt="2023-01-06T22:03:59.342" v="19465" actId="14100"/>
          <ac:spMkLst>
            <pc:docMk/>
            <pc:sldMk cId="97259263" sldId="267"/>
            <ac:spMk id="4" creationId="{7784CED1-8E9C-BE00-2E26-D8355F2AEDE2}"/>
          </ac:spMkLst>
        </pc:spChg>
        <pc:spChg chg="add mod">
          <ac:chgData name="Yulin Sun" userId="11024f13-2e19-468e-9d51-1dde9112ad34" providerId="ADAL" clId="{5F3384C2-0EAE-48B9-AF78-DE82C3032591}" dt="2023-01-06T22:03:56.560" v="19464" actId="14100"/>
          <ac:spMkLst>
            <pc:docMk/>
            <pc:sldMk cId="97259263" sldId="267"/>
            <ac:spMk id="5" creationId="{E0F45D0A-D8C8-833C-0E6E-7A0BBEA630EE}"/>
          </ac:spMkLst>
        </pc:spChg>
        <pc:spChg chg="add mod">
          <ac:chgData name="Yulin Sun" userId="11024f13-2e19-468e-9d51-1dde9112ad34" providerId="ADAL" clId="{5F3384C2-0EAE-48B9-AF78-DE82C3032591}" dt="2023-01-06T22:03:50.219" v="19462" actId="14100"/>
          <ac:spMkLst>
            <pc:docMk/>
            <pc:sldMk cId="97259263" sldId="267"/>
            <ac:spMk id="6" creationId="{36137C57-C576-4A5A-3A7F-04B3A83E513A}"/>
          </ac:spMkLst>
        </pc:spChg>
        <pc:spChg chg="add mod">
          <ac:chgData name="Yulin Sun" userId="11024f13-2e19-468e-9d51-1dde9112ad34" providerId="ADAL" clId="{5F3384C2-0EAE-48B9-AF78-DE82C3032591}" dt="2023-01-06T21:42:58.624" v="19370" actId="1076"/>
          <ac:spMkLst>
            <pc:docMk/>
            <pc:sldMk cId="97259263" sldId="267"/>
            <ac:spMk id="7" creationId="{B2349D0F-4408-027F-BC38-69093122F531}"/>
          </ac:spMkLst>
        </pc:spChg>
        <pc:spChg chg="add mod">
          <ac:chgData name="Yulin Sun" userId="11024f13-2e19-468e-9d51-1dde9112ad34" providerId="ADAL" clId="{5F3384C2-0EAE-48B9-AF78-DE82C3032591}" dt="2023-01-06T21:43:33.494" v="19372" actId="164"/>
          <ac:spMkLst>
            <pc:docMk/>
            <pc:sldMk cId="97259263" sldId="267"/>
            <ac:spMk id="8" creationId="{87906D37-7D16-8D55-E668-F94D7E2CF56B}"/>
          </ac:spMkLst>
        </pc:spChg>
        <pc:spChg chg="mod">
          <ac:chgData name="Yulin Sun" userId="11024f13-2e19-468e-9d51-1dde9112ad34" providerId="ADAL" clId="{5F3384C2-0EAE-48B9-AF78-DE82C3032591}" dt="2023-01-06T21:45:35.380" v="19406" actId="14100"/>
          <ac:spMkLst>
            <pc:docMk/>
            <pc:sldMk cId="97259263" sldId="267"/>
            <ac:spMk id="11" creationId="{6F24EFDD-8FCE-261A-B3B6-2AB930AAE7CA}"/>
          </ac:spMkLst>
        </pc:spChg>
        <pc:spChg chg="mod">
          <ac:chgData name="Yulin Sun" userId="11024f13-2e19-468e-9d51-1dde9112ad34" providerId="ADAL" clId="{5F3384C2-0EAE-48B9-AF78-DE82C3032591}" dt="2023-01-06T21:43:37.229" v="19373"/>
          <ac:spMkLst>
            <pc:docMk/>
            <pc:sldMk cId="97259263" sldId="267"/>
            <ac:spMk id="12" creationId="{2337CD74-A333-AED3-8F75-2E96C68D6D0B}"/>
          </ac:spMkLst>
        </pc:spChg>
        <pc:spChg chg="mod">
          <ac:chgData name="Yulin Sun" userId="11024f13-2e19-468e-9d51-1dde9112ad34" providerId="ADAL" clId="{5F3384C2-0EAE-48B9-AF78-DE82C3032591}" dt="2023-01-06T22:03:52.842" v="19463" actId="14100"/>
          <ac:spMkLst>
            <pc:docMk/>
            <pc:sldMk cId="97259263" sldId="267"/>
            <ac:spMk id="13" creationId="{AEFD9211-B43D-ABAD-B35F-D165DC3F3F0F}"/>
          </ac:spMkLst>
        </pc:spChg>
        <pc:spChg chg="mod">
          <ac:chgData name="Yulin Sun" userId="11024f13-2e19-468e-9d51-1dde9112ad34" providerId="ADAL" clId="{5F3384C2-0EAE-48B9-AF78-DE82C3032591}" dt="2023-01-06T21:43:37.229" v="19373"/>
          <ac:spMkLst>
            <pc:docMk/>
            <pc:sldMk cId="97259263" sldId="267"/>
            <ac:spMk id="14" creationId="{6529FD9A-611A-ECF5-53C8-8BD323A54A36}"/>
          </ac:spMkLst>
        </pc:spChg>
        <pc:spChg chg="add mod">
          <ac:chgData name="Yulin Sun" userId="11024f13-2e19-468e-9d51-1dde9112ad34" providerId="ADAL" clId="{5F3384C2-0EAE-48B9-AF78-DE82C3032591}" dt="2023-01-06T21:44:22.066" v="19391" actId="1076"/>
          <ac:spMkLst>
            <pc:docMk/>
            <pc:sldMk cId="97259263" sldId="267"/>
            <ac:spMk id="15" creationId="{5CB5F257-AEAA-C534-707C-B44FE39786BF}"/>
          </ac:spMkLst>
        </pc:spChg>
        <pc:spChg chg="add mod">
          <ac:chgData name="Yulin Sun" userId="11024f13-2e19-468e-9d51-1dde9112ad34" providerId="ADAL" clId="{5F3384C2-0EAE-48B9-AF78-DE82C3032591}" dt="2023-01-06T21:45:02.082" v="19400" actId="14100"/>
          <ac:spMkLst>
            <pc:docMk/>
            <pc:sldMk cId="97259263" sldId="267"/>
            <ac:spMk id="16" creationId="{26E44939-46F6-8048-6B26-BE877C43054A}"/>
          </ac:spMkLst>
        </pc:spChg>
        <pc:spChg chg="add del mod">
          <ac:chgData name="Yulin Sun" userId="11024f13-2e19-468e-9d51-1dde9112ad34" providerId="ADAL" clId="{5F3384C2-0EAE-48B9-AF78-DE82C3032591}" dt="2023-01-06T21:45:58.494" v="19411"/>
          <ac:spMkLst>
            <pc:docMk/>
            <pc:sldMk cId="97259263" sldId="267"/>
            <ac:spMk id="20" creationId="{0E368568-F32F-8C38-B401-1C05C3BBB0DA}"/>
          </ac:spMkLst>
        </pc:spChg>
        <pc:spChg chg="add mod">
          <ac:chgData name="Yulin Sun" userId="11024f13-2e19-468e-9d51-1dde9112ad34" providerId="ADAL" clId="{5F3384C2-0EAE-48B9-AF78-DE82C3032591}" dt="2023-01-06T22:07:45.752" v="19545" actId="1076"/>
          <ac:spMkLst>
            <pc:docMk/>
            <pc:sldMk cId="97259263" sldId="267"/>
            <ac:spMk id="21" creationId="{B7635D8C-985C-8C0F-60FE-0A959C2B64A1}"/>
          </ac:spMkLst>
        </pc:spChg>
        <pc:spChg chg="add mod">
          <ac:chgData name="Yulin Sun" userId="11024f13-2e19-468e-9d51-1dde9112ad34" providerId="ADAL" clId="{5F3384C2-0EAE-48B9-AF78-DE82C3032591}" dt="2023-01-06T22:02:52.824" v="19440" actId="1076"/>
          <ac:spMkLst>
            <pc:docMk/>
            <pc:sldMk cId="97259263" sldId="267"/>
            <ac:spMk id="26" creationId="{831D071A-BEDB-B11E-F9FD-CBC67FC5D481}"/>
          </ac:spMkLst>
        </pc:spChg>
        <pc:spChg chg="add mod">
          <ac:chgData name="Yulin Sun" userId="11024f13-2e19-468e-9d51-1dde9112ad34" providerId="ADAL" clId="{5F3384C2-0EAE-48B9-AF78-DE82C3032591}" dt="2023-01-06T22:05:23.824" v="19506" actId="20577"/>
          <ac:spMkLst>
            <pc:docMk/>
            <pc:sldMk cId="97259263" sldId="267"/>
            <ac:spMk id="28" creationId="{5988EA73-34CB-12DE-E5FB-B46CA094E5CD}"/>
          </ac:spMkLst>
        </pc:spChg>
        <pc:spChg chg="add mod">
          <ac:chgData name="Yulin Sun" userId="11024f13-2e19-468e-9d51-1dde9112ad34" providerId="ADAL" clId="{5F3384C2-0EAE-48B9-AF78-DE82C3032591}" dt="2023-01-06T22:05:40.149" v="19511" actId="20577"/>
          <ac:spMkLst>
            <pc:docMk/>
            <pc:sldMk cId="97259263" sldId="267"/>
            <ac:spMk id="33" creationId="{47817B96-2FE5-0D8C-E0CD-189471CF6922}"/>
          </ac:spMkLst>
        </pc:spChg>
        <pc:spChg chg="add mod">
          <ac:chgData name="Yulin Sun" userId="11024f13-2e19-468e-9d51-1dde9112ad34" providerId="ADAL" clId="{5F3384C2-0EAE-48B9-AF78-DE82C3032591}" dt="2023-01-06T22:05:55.365" v="19516" actId="1076"/>
          <ac:spMkLst>
            <pc:docMk/>
            <pc:sldMk cId="97259263" sldId="267"/>
            <ac:spMk id="38" creationId="{A92AE193-E266-D4DD-3283-C0BA2C797FBD}"/>
          </ac:spMkLst>
        </pc:spChg>
        <pc:spChg chg="add mod">
          <ac:chgData name="Yulin Sun" userId="11024f13-2e19-468e-9d51-1dde9112ad34" providerId="ADAL" clId="{5F3384C2-0EAE-48B9-AF78-DE82C3032591}" dt="2023-01-06T22:06:49.670" v="19534" actId="20577"/>
          <ac:spMkLst>
            <pc:docMk/>
            <pc:sldMk cId="97259263" sldId="267"/>
            <ac:spMk id="42" creationId="{554F6FF0-A23A-E0AC-3992-DBA9C318309E}"/>
          </ac:spMkLst>
        </pc:spChg>
        <pc:spChg chg="add mod">
          <ac:chgData name="Yulin Sun" userId="11024f13-2e19-468e-9d51-1dde9112ad34" providerId="ADAL" clId="{5F3384C2-0EAE-48B9-AF78-DE82C3032591}" dt="2023-01-06T22:07:39.011" v="19544" actId="20577"/>
          <ac:spMkLst>
            <pc:docMk/>
            <pc:sldMk cId="97259263" sldId="267"/>
            <ac:spMk id="47" creationId="{DBD7205E-4133-65DF-C69D-AF2CF271240B}"/>
          </ac:spMkLst>
        </pc:spChg>
        <pc:spChg chg="add mod">
          <ac:chgData name="Yulin Sun" userId="11024f13-2e19-468e-9d51-1dde9112ad34" providerId="ADAL" clId="{5F3384C2-0EAE-48B9-AF78-DE82C3032591}" dt="2023-01-06T22:09:58.304" v="19550" actId="20577"/>
          <ac:spMkLst>
            <pc:docMk/>
            <pc:sldMk cId="97259263" sldId="267"/>
            <ac:spMk id="49" creationId="{E3EA1E6A-5D86-1875-37AC-8575BBBA9603}"/>
          </ac:spMkLst>
        </pc:spChg>
        <pc:grpChg chg="add mod">
          <ac:chgData name="Yulin Sun" userId="11024f13-2e19-468e-9d51-1dde9112ad34" providerId="ADAL" clId="{5F3384C2-0EAE-48B9-AF78-DE82C3032591}" dt="2023-01-06T21:45:24.724" v="19404" actId="14100"/>
          <ac:grpSpMkLst>
            <pc:docMk/>
            <pc:sldMk cId="97259263" sldId="267"/>
            <ac:grpSpMk id="9" creationId="{A8F152AC-5A23-0DA9-BD19-182CA1811C9F}"/>
          </ac:grpSpMkLst>
        </pc:grpChg>
        <pc:grpChg chg="add mod">
          <ac:chgData name="Yulin Sun" userId="11024f13-2e19-468e-9d51-1dde9112ad34" providerId="ADAL" clId="{5F3384C2-0EAE-48B9-AF78-DE82C3032591}" dt="2023-01-06T21:45:28.182" v="19405" actId="14100"/>
          <ac:grpSpMkLst>
            <pc:docMk/>
            <pc:sldMk cId="97259263" sldId="267"/>
            <ac:grpSpMk id="10" creationId="{8941ED25-F0F5-1663-4CD8-49097AF9FA01}"/>
          </ac:grpSpMkLst>
        </pc:grpChg>
        <pc:cxnChg chg="add mod">
          <ac:chgData name="Yulin Sun" userId="11024f13-2e19-468e-9d51-1dde9112ad34" providerId="ADAL" clId="{5F3384C2-0EAE-48B9-AF78-DE82C3032591}" dt="2023-01-06T21:45:57.430" v="19409" actId="1076"/>
          <ac:cxnSpMkLst>
            <pc:docMk/>
            <pc:sldMk cId="97259263" sldId="267"/>
            <ac:cxnSpMk id="18" creationId="{1031ED33-7DCA-16B8-EB9F-6D2091462675}"/>
          </ac:cxnSpMkLst>
        </pc:cxnChg>
        <pc:cxnChg chg="add mod">
          <ac:chgData name="Yulin Sun" userId="11024f13-2e19-468e-9d51-1dde9112ad34" providerId="ADAL" clId="{5F3384C2-0EAE-48B9-AF78-DE82C3032591}" dt="2023-01-06T22:04:24.771" v="19484" actId="14100"/>
          <ac:cxnSpMkLst>
            <pc:docMk/>
            <pc:sldMk cId="97259263" sldId="267"/>
            <ac:cxnSpMk id="23" creationId="{CA863063-9081-2C11-11F4-E34777B79989}"/>
          </ac:cxnSpMkLst>
        </pc:cxnChg>
        <pc:cxnChg chg="add mod">
          <ac:chgData name="Yulin Sun" userId="11024f13-2e19-468e-9d51-1dde9112ad34" providerId="ADAL" clId="{5F3384C2-0EAE-48B9-AF78-DE82C3032591}" dt="2023-01-06T22:03:00.308" v="19442" actId="1076"/>
          <ac:cxnSpMkLst>
            <pc:docMk/>
            <pc:sldMk cId="97259263" sldId="267"/>
            <ac:cxnSpMk id="25" creationId="{90777C38-BB2F-7481-3AA4-259305916D76}"/>
          </ac:cxnSpMkLst>
        </pc:cxnChg>
        <pc:cxnChg chg="add mod">
          <ac:chgData name="Yulin Sun" userId="11024f13-2e19-468e-9d51-1dde9112ad34" providerId="ADAL" clId="{5F3384C2-0EAE-48B9-AF78-DE82C3032591}" dt="2023-01-06T22:04:34.638" v="19486" actId="1076"/>
          <ac:cxnSpMkLst>
            <pc:docMk/>
            <pc:sldMk cId="97259263" sldId="267"/>
            <ac:cxnSpMk id="32" creationId="{7070BD79-ECBC-A4D0-AF77-D8A2176122F6}"/>
          </ac:cxnSpMkLst>
        </pc:cxnChg>
        <pc:cxnChg chg="add">
          <ac:chgData name="Yulin Sun" userId="11024f13-2e19-468e-9d51-1dde9112ad34" providerId="ADAL" clId="{5F3384C2-0EAE-48B9-AF78-DE82C3032591}" dt="2023-01-06T22:05:14.234" v="19501" actId="11529"/>
          <ac:cxnSpMkLst>
            <pc:docMk/>
            <pc:sldMk cId="97259263" sldId="267"/>
            <ac:cxnSpMk id="37" creationId="{5C413A0D-A6C8-B772-146C-B7F3C96B6F3D}"/>
          </ac:cxnSpMkLst>
        </pc:cxnChg>
        <pc:cxnChg chg="add mod">
          <ac:chgData name="Yulin Sun" userId="11024f13-2e19-468e-9d51-1dde9112ad34" providerId="ADAL" clId="{5F3384C2-0EAE-48B9-AF78-DE82C3032591}" dt="2023-01-06T22:06:08.145" v="19518" actId="14100"/>
          <ac:cxnSpMkLst>
            <pc:docMk/>
            <pc:sldMk cId="97259263" sldId="267"/>
            <ac:cxnSpMk id="40" creationId="{6E5C6378-9CD5-B421-468D-4664154DA0C6}"/>
          </ac:cxnSpMkLst>
        </pc:cxnChg>
        <pc:cxnChg chg="add">
          <ac:chgData name="Yulin Sun" userId="11024f13-2e19-468e-9d51-1dde9112ad34" providerId="ADAL" clId="{5F3384C2-0EAE-48B9-AF78-DE82C3032591}" dt="2023-01-06T22:06:41.402" v="19532" actId="11529"/>
          <ac:cxnSpMkLst>
            <pc:docMk/>
            <pc:sldMk cId="97259263" sldId="267"/>
            <ac:cxnSpMk id="44" creationId="{7358E5A5-E2F8-C722-A9C0-93BEE7DCBA6A}"/>
          </ac:cxnSpMkLst>
        </pc:cxnChg>
        <pc:cxnChg chg="add mod">
          <ac:chgData name="Yulin Sun" userId="11024f13-2e19-468e-9d51-1dde9112ad34" providerId="ADAL" clId="{5F3384C2-0EAE-48B9-AF78-DE82C3032591}" dt="2023-01-06T22:08:34.350" v="19547" actId="14100"/>
          <ac:cxnSpMkLst>
            <pc:docMk/>
            <pc:sldMk cId="97259263" sldId="267"/>
            <ac:cxnSpMk id="46" creationId="{95EDE27D-187F-0023-7100-6A68EBD6DCBE}"/>
          </ac:cxnSpMkLst>
        </pc:cxnChg>
      </pc:sldChg>
      <pc:sldChg chg="modSp new mod">
        <pc:chgData name="Yulin Sun" userId="11024f13-2e19-468e-9d51-1dde9112ad34" providerId="ADAL" clId="{5F3384C2-0EAE-48B9-AF78-DE82C3032591}" dt="2023-01-18T01:14:19.840" v="21751" actId="20577"/>
        <pc:sldMkLst>
          <pc:docMk/>
          <pc:sldMk cId="893826289" sldId="267"/>
        </pc:sldMkLst>
        <pc:spChg chg="mod">
          <ac:chgData name="Yulin Sun" userId="11024f13-2e19-468e-9d51-1dde9112ad34" providerId="ADAL" clId="{5F3384C2-0EAE-48B9-AF78-DE82C3032591}" dt="2023-01-06T22:15:39.606" v="19573" actId="20577"/>
          <ac:spMkLst>
            <pc:docMk/>
            <pc:sldMk cId="893826289" sldId="267"/>
            <ac:spMk id="2" creationId="{E7D7D57D-45F0-54EC-C2AF-662E963B03E4}"/>
          </ac:spMkLst>
        </pc:spChg>
        <pc:spChg chg="mod">
          <ac:chgData name="Yulin Sun" userId="11024f13-2e19-468e-9d51-1dde9112ad34" providerId="ADAL" clId="{5F3384C2-0EAE-48B9-AF78-DE82C3032591}" dt="2023-01-18T01:14:19.840" v="21751" actId="20577"/>
          <ac:spMkLst>
            <pc:docMk/>
            <pc:sldMk cId="893826289" sldId="267"/>
            <ac:spMk id="3" creationId="{134052FC-BFC6-9154-AD08-602334643DD3}"/>
          </ac:spMkLst>
        </pc:spChg>
      </pc:sldChg>
      <pc:sldChg chg="addSp modSp new mod">
        <pc:chgData name="Yulin Sun" userId="11024f13-2e19-468e-9d51-1dde9112ad34" providerId="ADAL" clId="{5F3384C2-0EAE-48B9-AF78-DE82C3032591}" dt="2023-01-07T21:42:16.346" v="19822" actId="1076"/>
        <pc:sldMkLst>
          <pc:docMk/>
          <pc:sldMk cId="4188477233" sldId="268"/>
        </pc:sldMkLst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11" creationId="{C4E230B5-5576-AF0C-FB7B-3C9426659AC8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14" creationId="{264BB501-3300-1952-0CB2-05D7F010D63C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16" creationId="{0A63634A-4C71-BAA7-0792-42C34EAE9B54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18" creationId="{7269AE98-56CD-8F6C-9261-85DB0BE45FB1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21" creationId="{47DE6F2F-E9FF-D0C5-247C-F4C2E52D5119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23" creationId="{AE65AB3C-38E1-7EF4-0D4B-256412EF9812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25" creationId="{ECF2A460-2546-0452-48CD-14E8E01955EE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26" creationId="{6365D26D-0EAD-C50F-0BF6-27BEA5D0F908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28" creationId="{8119544B-A88F-ED03-8F96-03017766BB8A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0" creationId="{6895853A-E0D2-5C4B-B858-DE87087BC0DB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1" creationId="{9E21DDDD-09D9-7189-B86F-790300F84AA2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2" creationId="{C675301F-0364-2EA3-A34F-F03207389D7A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3" creationId="{F0D4B02D-4C4B-EF8A-A3B1-1E883B077D55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4" creationId="{473C63FC-9B9C-6717-2EF0-31B29BAF3311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6" creationId="{DA06830A-500C-0A6C-538A-3F296DAA3A01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7" creationId="{DE52370A-1273-1A49-CFFB-0C4FC675B349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39" creationId="{EB5F8666-A328-7D5E-5F64-DDD4AF195468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41" creationId="{9CDD0E59-70CB-F2B9-C7E1-028505AAC885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43" creationId="{76E450A4-1E3B-DEF9-FD22-6A962D543DA2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45" creationId="{A3C66034-3365-CEA6-C55D-329FBE47D951}"/>
          </ac:spMkLst>
        </pc:spChg>
        <pc:spChg chg="mod">
          <ac:chgData name="Yulin Sun" userId="11024f13-2e19-468e-9d51-1dde9112ad34" providerId="ADAL" clId="{5F3384C2-0EAE-48B9-AF78-DE82C3032591}" dt="2023-01-07T21:42:10.995" v="19821"/>
          <ac:spMkLst>
            <pc:docMk/>
            <pc:sldMk cId="4188477233" sldId="268"/>
            <ac:spMk id="47" creationId="{2A4A6BF3-3AF9-ED9C-E82C-B4AB32FCF266}"/>
          </ac:spMkLst>
        </pc:spChg>
        <pc:grpChg chg="add mod">
          <ac:chgData name="Yulin Sun" userId="11024f13-2e19-468e-9d51-1dde9112ad34" providerId="ADAL" clId="{5F3384C2-0EAE-48B9-AF78-DE82C3032591}" dt="2023-01-07T21:42:16.346" v="19822" actId="1076"/>
          <ac:grpSpMkLst>
            <pc:docMk/>
            <pc:sldMk cId="4188477233" sldId="268"/>
            <ac:grpSpMk id="4" creationId="{D844B34D-FB4E-26BC-AD41-C077DEEEA806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5" creationId="{1427ABDD-E792-F8CF-D6AB-DBD61D8D7D0B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6" creationId="{6516FD23-734F-7D07-614C-7801EF4C790D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7" creationId="{77E4A614-A88D-ECB5-F293-F283ACC827FC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8" creationId="{97A9A5F0-0970-BBC0-5C25-6F9DE6C10AD8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9" creationId="{D14164FD-65BC-45EE-2056-B0ED1C315823}"/>
          </ac:grpSpMkLst>
        </pc:grpChg>
        <pc:grpChg chg="mod">
          <ac:chgData name="Yulin Sun" userId="11024f13-2e19-468e-9d51-1dde9112ad34" providerId="ADAL" clId="{5F3384C2-0EAE-48B9-AF78-DE82C3032591}" dt="2023-01-07T21:42:10.995" v="19821"/>
          <ac:grpSpMkLst>
            <pc:docMk/>
            <pc:sldMk cId="4188477233" sldId="268"/>
            <ac:grpSpMk id="12" creationId="{C5C867F4-7381-E264-2F49-991377441D9A}"/>
          </ac:grpSpMkLst>
        </pc:grp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10" creationId="{5D42B34C-99FF-06DC-7F54-BA82C052DF2F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13" creationId="{4EFCDD57-E55E-8598-BC49-E6A2E07B09A6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15" creationId="{303608CE-0AAF-32A5-B9B5-DDE8DA1F2424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17" creationId="{9B5A95E1-3AAC-6134-6968-47ADE50F6CEF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19" creationId="{C5493623-23E9-8740-B352-A9C8FE0DF978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20" creationId="{A341F51E-AED3-463C-7288-F34462F720E6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22" creationId="{DEB9DC82-6810-D1FF-E7E1-2F8D1BB210EA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24" creationId="{6BA7B7C1-8B92-C449-62F2-671AEBE5ADE4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27" creationId="{95AEC724-75A2-BBB0-D81E-0F8C486EB521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29" creationId="{4BC6F06B-EFC5-AEB8-392F-344DCCBF73DA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35" creationId="{5B1D0158-69D0-4195-4776-2EB8C604F13B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38" creationId="{2EBF4588-8D2F-5D46-B0A1-69A17490DE9E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40" creationId="{6B265122-CE78-8ABE-B008-5C40AE0804D5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42" creationId="{BEB8DF19-9FEF-BD4F-ADAC-36E97FC007A9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44" creationId="{AF64E417-2E90-855C-9D88-1A32C0C134F8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46" creationId="{5253CCAB-979C-89E8-E00D-0E402F5E1E2A}"/>
          </ac:cxnSpMkLst>
        </pc:cxnChg>
        <pc:cxnChg chg="mod">
          <ac:chgData name="Yulin Sun" userId="11024f13-2e19-468e-9d51-1dde9112ad34" providerId="ADAL" clId="{5F3384C2-0EAE-48B9-AF78-DE82C3032591}" dt="2023-01-07T21:42:10.995" v="19821"/>
          <ac:cxnSpMkLst>
            <pc:docMk/>
            <pc:sldMk cId="4188477233" sldId="268"/>
            <ac:cxnSpMk id="48" creationId="{2733B768-2012-2D83-36CA-6726256AD27F}"/>
          </ac:cxnSpMkLst>
        </pc:cxnChg>
      </pc:sldChg>
      <pc:sldChg chg="addSp delSp modSp new mod ord">
        <pc:chgData name="Yulin Sun" userId="11024f13-2e19-468e-9d51-1dde9112ad34" providerId="ADAL" clId="{5F3384C2-0EAE-48B9-AF78-DE82C3032591}" dt="2023-01-17T23:58:35.082" v="21707" actId="27636"/>
        <pc:sldMkLst>
          <pc:docMk/>
          <pc:sldMk cId="3007990721" sldId="269"/>
        </pc:sldMkLst>
        <pc:spChg chg="mod">
          <ac:chgData name="Yulin Sun" userId="11024f13-2e19-468e-9d51-1dde9112ad34" providerId="ADAL" clId="{5F3384C2-0EAE-48B9-AF78-DE82C3032591}" dt="2023-01-16T15:37:21.219" v="20904" actId="1076"/>
          <ac:spMkLst>
            <pc:docMk/>
            <pc:sldMk cId="3007990721" sldId="269"/>
            <ac:spMk id="2" creationId="{BAF15232-8D91-CBEB-BCD8-B473B0A629DB}"/>
          </ac:spMkLst>
        </pc:spChg>
        <pc:spChg chg="mod">
          <ac:chgData name="Yulin Sun" userId="11024f13-2e19-468e-9d51-1dde9112ad34" providerId="ADAL" clId="{5F3384C2-0EAE-48B9-AF78-DE82C3032591}" dt="2023-01-16T15:48:04.422" v="21234" actId="20577"/>
          <ac:spMkLst>
            <pc:docMk/>
            <pc:sldMk cId="3007990721" sldId="269"/>
            <ac:spMk id="3" creationId="{F03E7671-5074-1D4D-99FE-4839D74CC9DE}"/>
          </ac:spMkLst>
        </pc:spChg>
        <pc:spChg chg="add del mod">
          <ac:chgData name="Yulin Sun" userId="11024f13-2e19-468e-9d51-1dde9112ad34" providerId="ADAL" clId="{5F3384C2-0EAE-48B9-AF78-DE82C3032591}" dt="2023-01-16T15:23:12.425" v="20116" actId="478"/>
          <ac:spMkLst>
            <pc:docMk/>
            <pc:sldMk cId="3007990721" sldId="269"/>
            <ac:spMk id="4" creationId="{211BD040-A43D-211D-2A2B-CE7F6F841BBA}"/>
          </ac:spMkLst>
        </pc:spChg>
        <pc:spChg chg="add mod">
          <ac:chgData name="Yulin Sun" userId="11024f13-2e19-468e-9d51-1dde9112ad34" providerId="ADAL" clId="{5F3384C2-0EAE-48B9-AF78-DE82C3032591}" dt="2023-01-16T15:44:51.575" v="21131" actId="1076"/>
          <ac:spMkLst>
            <pc:docMk/>
            <pc:sldMk cId="3007990721" sldId="269"/>
            <ac:spMk id="5" creationId="{F8CCBBE3-EC33-1B31-0B6C-9841E7708E83}"/>
          </ac:spMkLst>
        </pc:spChg>
        <pc:spChg chg="add mod">
          <ac:chgData name="Yulin Sun" userId="11024f13-2e19-468e-9d51-1dde9112ad34" providerId="ADAL" clId="{5F3384C2-0EAE-48B9-AF78-DE82C3032591}" dt="2023-01-17T23:58:35.082" v="21707" actId="27636"/>
          <ac:spMkLst>
            <pc:docMk/>
            <pc:sldMk cId="3007990721" sldId="269"/>
            <ac:spMk id="6" creationId="{7B9F7A77-E269-FC82-AA98-51237648A3A4}"/>
          </ac:spMkLst>
        </pc:spChg>
        <pc:spChg chg="add del mod">
          <ac:chgData name="Yulin Sun" userId="11024f13-2e19-468e-9d51-1dde9112ad34" providerId="ADAL" clId="{5F3384C2-0EAE-48B9-AF78-DE82C3032591}" dt="2023-01-16T15:30:01.384" v="20556" actId="478"/>
          <ac:spMkLst>
            <pc:docMk/>
            <pc:sldMk cId="3007990721" sldId="269"/>
            <ac:spMk id="7" creationId="{A8201AAC-0F5C-FA6F-1EC3-88E28D6B87AF}"/>
          </ac:spMkLst>
        </pc:spChg>
        <pc:spChg chg="add mod">
          <ac:chgData name="Yulin Sun" userId="11024f13-2e19-468e-9d51-1dde9112ad34" providerId="ADAL" clId="{5F3384C2-0EAE-48B9-AF78-DE82C3032591}" dt="2023-01-17T23:58:31.576" v="21705" actId="27636"/>
          <ac:spMkLst>
            <pc:docMk/>
            <pc:sldMk cId="3007990721" sldId="269"/>
            <ac:spMk id="8" creationId="{998DBAC8-03DF-DB13-0481-CA075BF69490}"/>
          </ac:spMkLst>
        </pc:spChg>
        <pc:spChg chg="add mod">
          <ac:chgData name="Yulin Sun" userId="11024f13-2e19-468e-9d51-1dde9112ad34" providerId="ADAL" clId="{5F3384C2-0EAE-48B9-AF78-DE82C3032591}" dt="2023-01-17T23:58:27.610" v="21703" actId="14100"/>
          <ac:spMkLst>
            <pc:docMk/>
            <pc:sldMk cId="3007990721" sldId="269"/>
            <ac:spMk id="9" creationId="{6C4681F4-DE92-C8E6-1325-F7E5BE1C827A}"/>
          </ac:spMkLst>
        </pc:spChg>
        <pc:cxnChg chg="add mod">
          <ac:chgData name="Yulin Sun" userId="11024f13-2e19-468e-9d51-1dde9112ad34" providerId="ADAL" clId="{5F3384C2-0EAE-48B9-AF78-DE82C3032591}" dt="2023-01-17T23:58:35.063" v="21706" actId="14100"/>
          <ac:cxnSpMkLst>
            <pc:docMk/>
            <pc:sldMk cId="3007990721" sldId="269"/>
            <ac:cxnSpMk id="11" creationId="{B3698F7D-A38A-C62E-BBFC-854B56ECCF23}"/>
          </ac:cxnSpMkLst>
        </pc:cxnChg>
        <pc:cxnChg chg="add mod">
          <ac:chgData name="Yulin Sun" userId="11024f13-2e19-468e-9d51-1dde9112ad34" providerId="ADAL" clId="{5F3384C2-0EAE-48B9-AF78-DE82C3032591}" dt="2023-01-17T23:58:31.553" v="21704" actId="14100"/>
          <ac:cxnSpMkLst>
            <pc:docMk/>
            <pc:sldMk cId="3007990721" sldId="269"/>
            <ac:cxnSpMk id="13" creationId="{148B289B-E8C5-69E4-0BC2-2EECAF38FEA4}"/>
          </ac:cxnSpMkLst>
        </pc:cxnChg>
        <pc:cxnChg chg="add mod">
          <ac:chgData name="Yulin Sun" userId="11024f13-2e19-468e-9d51-1dde9112ad34" providerId="ADAL" clId="{5F3384C2-0EAE-48B9-AF78-DE82C3032591}" dt="2023-01-17T23:58:27.610" v="21703" actId="14100"/>
          <ac:cxnSpMkLst>
            <pc:docMk/>
            <pc:sldMk cId="3007990721" sldId="269"/>
            <ac:cxnSpMk id="17" creationId="{3891DC10-6743-377D-F423-5096789556A7}"/>
          </ac:cxnSpMkLst>
        </pc:cxnChg>
      </pc:sldChg>
      <pc:sldChg chg="addSp delSp modSp new mod">
        <pc:chgData name="Yulin Sun" userId="11024f13-2e19-468e-9d51-1dde9112ad34" providerId="ADAL" clId="{5F3384C2-0EAE-48B9-AF78-DE82C3032591}" dt="2023-01-16T21:38:13.207" v="21635" actId="14100"/>
        <pc:sldMkLst>
          <pc:docMk/>
          <pc:sldMk cId="1911957058" sldId="270"/>
        </pc:sldMkLst>
        <pc:spChg chg="mod">
          <ac:chgData name="Yulin Sun" userId="11024f13-2e19-468e-9d51-1dde9112ad34" providerId="ADAL" clId="{5F3384C2-0EAE-48B9-AF78-DE82C3032591}" dt="2023-01-16T18:19:35.191" v="21541" actId="20577"/>
          <ac:spMkLst>
            <pc:docMk/>
            <pc:sldMk cId="1911957058" sldId="270"/>
            <ac:spMk id="2" creationId="{F03981C5-0BA9-9923-3A9A-F9E443FA4277}"/>
          </ac:spMkLst>
        </pc:spChg>
        <pc:spChg chg="del mod">
          <ac:chgData name="Yulin Sun" userId="11024f13-2e19-468e-9d51-1dde9112ad34" providerId="ADAL" clId="{5F3384C2-0EAE-48B9-AF78-DE82C3032591}" dt="2023-01-16T18:16:15.179" v="21500" actId="478"/>
          <ac:spMkLst>
            <pc:docMk/>
            <pc:sldMk cId="1911957058" sldId="270"/>
            <ac:spMk id="3" creationId="{D6B21D98-AE37-D23C-38DC-B76376A00D56}"/>
          </ac:spMkLst>
        </pc:spChg>
        <pc:spChg chg="add mod">
          <ac:chgData name="Yulin Sun" userId="11024f13-2e19-468e-9d51-1dde9112ad34" providerId="ADAL" clId="{5F3384C2-0EAE-48B9-AF78-DE82C3032591}" dt="2023-01-16T18:02:29.851" v="21449" actId="20577"/>
          <ac:spMkLst>
            <pc:docMk/>
            <pc:sldMk cId="1911957058" sldId="270"/>
            <ac:spMk id="4" creationId="{EB3F2DE9-C0AF-E54B-13D1-CC2B4904C8EB}"/>
          </ac:spMkLst>
        </pc:spChg>
        <pc:spChg chg="add mod">
          <ac:chgData name="Yulin Sun" userId="11024f13-2e19-468e-9d51-1dde9112ad34" providerId="ADAL" clId="{5F3384C2-0EAE-48B9-AF78-DE82C3032591}" dt="2023-01-16T18:02:51.725" v="21478" actId="20577"/>
          <ac:spMkLst>
            <pc:docMk/>
            <pc:sldMk cId="1911957058" sldId="270"/>
            <ac:spMk id="10" creationId="{90160B90-3520-811C-8E6E-A7309AC02983}"/>
          </ac:spMkLst>
        </pc:spChg>
        <pc:spChg chg="add mod">
          <ac:chgData name="Yulin Sun" userId="11024f13-2e19-468e-9d51-1dde9112ad34" providerId="ADAL" clId="{5F3384C2-0EAE-48B9-AF78-DE82C3032591}" dt="2023-01-16T18:04:02.849" v="21495" actId="1076"/>
          <ac:spMkLst>
            <pc:docMk/>
            <pc:sldMk cId="1911957058" sldId="270"/>
            <ac:spMk id="16" creationId="{C1AA7521-B879-1E84-5CF5-63B9407E3C8A}"/>
          </ac:spMkLst>
        </pc:spChg>
        <pc:spChg chg="add mod">
          <ac:chgData name="Yulin Sun" userId="11024f13-2e19-468e-9d51-1dde9112ad34" providerId="ADAL" clId="{5F3384C2-0EAE-48B9-AF78-DE82C3032591}" dt="2023-01-16T18:04:00.859" v="21494" actId="1076"/>
          <ac:spMkLst>
            <pc:docMk/>
            <pc:sldMk cId="1911957058" sldId="270"/>
            <ac:spMk id="18" creationId="{6170C431-BF63-6212-E576-90F96676827A}"/>
          </ac:spMkLst>
        </pc:spChg>
        <pc:spChg chg="add mod">
          <ac:chgData name="Yulin Sun" userId="11024f13-2e19-468e-9d51-1dde9112ad34" providerId="ADAL" clId="{5F3384C2-0EAE-48B9-AF78-DE82C3032591}" dt="2023-01-16T18:04:35.377" v="21499" actId="207"/>
          <ac:spMkLst>
            <pc:docMk/>
            <pc:sldMk cId="1911957058" sldId="270"/>
            <ac:spMk id="20" creationId="{F89423BA-26CA-89C9-D97E-AA452FE18FFB}"/>
          </ac:spMkLst>
        </pc:spChg>
        <pc:spChg chg="add mod">
          <ac:chgData name="Yulin Sun" userId="11024f13-2e19-468e-9d51-1dde9112ad34" providerId="ADAL" clId="{5F3384C2-0EAE-48B9-AF78-DE82C3032591}" dt="2023-01-16T18:21:00.272" v="21590" actId="14100"/>
          <ac:spMkLst>
            <pc:docMk/>
            <pc:sldMk cId="1911957058" sldId="270"/>
            <ac:spMk id="21" creationId="{97A7E0BA-9DB2-3095-8ED2-69508E079B9C}"/>
          </ac:spMkLst>
        </pc:spChg>
        <pc:spChg chg="add mod">
          <ac:chgData name="Yulin Sun" userId="11024f13-2e19-468e-9d51-1dde9112ad34" providerId="ADAL" clId="{5F3384C2-0EAE-48B9-AF78-DE82C3032591}" dt="2023-01-16T18:20:58.276" v="21589" actId="14100"/>
          <ac:spMkLst>
            <pc:docMk/>
            <pc:sldMk cId="1911957058" sldId="270"/>
            <ac:spMk id="22" creationId="{CD88B5DC-943C-2E13-C404-637B9D453498}"/>
          </ac:spMkLst>
        </pc:spChg>
        <pc:spChg chg="add mod">
          <ac:chgData name="Yulin Sun" userId="11024f13-2e19-468e-9d51-1dde9112ad34" providerId="ADAL" clId="{5F3384C2-0EAE-48B9-AF78-DE82C3032591}" dt="2023-01-16T18:20:48.122" v="21584" actId="14100"/>
          <ac:spMkLst>
            <pc:docMk/>
            <pc:sldMk cId="1911957058" sldId="270"/>
            <ac:spMk id="23" creationId="{6F643EF4-C9C0-4706-51C7-FE5ED5CA11B9}"/>
          </ac:spMkLst>
        </pc:spChg>
        <pc:spChg chg="add mod">
          <ac:chgData name="Yulin Sun" userId="11024f13-2e19-468e-9d51-1dde9112ad34" providerId="ADAL" clId="{5F3384C2-0EAE-48B9-AF78-DE82C3032591}" dt="2023-01-16T18:20:44.516" v="21583" actId="14100"/>
          <ac:spMkLst>
            <pc:docMk/>
            <pc:sldMk cId="1911957058" sldId="270"/>
            <ac:spMk id="24" creationId="{5D91B1C9-9A45-8969-603B-7BA3D79DF25C}"/>
          </ac:spMkLst>
        </pc:spChg>
        <pc:spChg chg="add mod">
          <ac:chgData name="Yulin Sun" userId="11024f13-2e19-468e-9d51-1dde9112ad34" providerId="ADAL" clId="{5F3384C2-0EAE-48B9-AF78-DE82C3032591}" dt="2023-01-16T18:20:41.154" v="21582" actId="1076"/>
          <ac:spMkLst>
            <pc:docMk/>
            <pc:sldMk cId="1911957058" sldId="270"/>
            <ac:spMk id="25" creationId="{00F4B1EA-F230-3995-BEB4-05156071E13A}"/>
          </ac:spMkLst>
        </pc:spChg>
        <pc:spChg chg="add mod">
          <ac:chgData name="Yulin Sun" userId="11024f13-2e19-468e-9d51-1dde9112ad34" providerId="ADAL" clId="{5F3384C2-0EAE-48B9-AF78-DE82C3032591}" dt="2023-01-16T18:21:29.980" v="21625" actId="20577"/>
          <ac:spMkLst>
            <pc:docMk/>
            <pc:sldMk cId="1911957058" sldId="270"/>
            <ac:spMk id="26" creationId="{AB8241C6-01D8-7F21-6D60-169F0347B0B4}"/>
          </ac:spMkLst>
        </pc:spChg>
        <pc:spChg chg="add mod">
          <ac:chgData name="Yulin Sun" userId="11024f13-2e19-468e-9d51-1dde9112ad34" providerId="ADAL" clId="{5F3384C2-0EAE-48B9-AF78-DE82C3032591}" dt="2023-01-16T21:38:13.207" v="21635" actId="14100"/>
          <ac:spMkLst>
            <pc:docMk/>
            <pc:sldMk cId="1911957058" sldId="270"/>
            <ac:spMk id="27" creationId="{ABB3C0D3-449D-E3C2-A7DF-F2010C738E09}"/>
          </ac:spMkLst>
        </pc:spChg>
        <pc:cxnChg chg="add mod">
          <ac:chgData name="Yulin Sun" userId="11024f13-2e19-468e-9d51-1dde9112ad34" providerId="ADAL" clId="{5F3384C2-0EAE-48B9-AF78-DE82C3032591}" dt="2023-01-16T18:02:34.523" v="21450" actId="14100"/>
          <ac:cxnSpMkLst>
            <pc:docMk/>
            <pc:sldMk cId="1911957058" sldId="270"/>
            <ac:cxnSpMk id="6" creationId="{F3FFC197-EC22-58AB-904D-54C9C16F73A4}"/>
          </ac:cxnSpMkLst>
        </pc:cxnChg>
        <pc:cxnChg chg="add">
          <ac:chgData name="Yulin Sun" userId="11024f13-2e19-468e-9d51-1dde9112ad34" providerId="ADAL" clId="{5F3384C2-0EAE-48B9-AF78-DE82C3032591}" dt="2023-01-16T18:02:00.654" v="21424" actId="11529"/>
          <ac:cxnSpMkLst>
            <pc:docMk/>
            <pc:sldMk cId="1911957058" sldId="270"/>
            <ac:cxnSpMk id="8" creationId="{62838409-60F3-8E7E-1B94-483492C0CFFC}"/>
          </ac:cxnSpMkLst>
        </pc:cxnChg>
        <pc:cxnChg chg="add">
          <ac:chgData name="Yulin Sun" userId="11024f13-2e19-468e-9d51-1dde9112ad34" providerId="ADAL" clId="{5F3384C2-0EAE-48B9-AF78-DE82C3032591}" dt="2023-01-16T18:02:59.372" v="21479" actId="11529"/>
          <ac:cxnSpMkLst>
            <pc:docMk/>
            <pc:sldMk cId="1911957058" sldId="270"/>
            <ac:cxnSpMk id="12" creationId="{7D253CBD-EC58-73C8-6CA5-8DFA2B39CEE7}"/>
          </ac:cxnSpMkLst>
        </pc:cxnChg>
        <pc:cxnChg chg="add">
          <ac:chgData name="Yulin Sun" userId="11024f13-2e19-468e-9d51-1dde9112ad34" providerId="ADAL" clId="{5F3384C2-0EAE-48B9-AF78-DE82C3032591}" dt="2023-01-16T18:03:04.102" v="21480" actId="11529"/>
          <ac:cxnSpMkLst>
            <pc:docMk/>
            <pc:sldMk cId="1911957058" sldId="270"/>
            <ac:cxnSpMk id="14" creationId="{29731350-45FF-AA46-5205-9FDA1EC8A6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D08C-2F83-407E-91F2-993F539A052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F6BF9-63EB-42EC-BC52-08AE4310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F6BF9-63EB-42EC-BC52-08AE43108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33E8-921F-9C97-EC7E-DB2379F1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D5A6C-32B9-7C37-15AD-5126649B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C491-CFB6-38A0-D3CB-D132023A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C175-8101-3CE3-0B7E-4D5018E7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7A82-3101-6DB3-0A82-6B1DA78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98EF-07FA-3413-E0EF-A289E64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3DB8F-9874-3B32-71F0-D46CCDC7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0608-A2DE-4DF2-E5EC-E3D5D2A9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A846-AD31-FC49-1721-3B638BB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F310-48D3-505C-8C30-DFECFA7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85C89-7C02-A59B-E778-1A16C0171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29440-BE74-2FB4-F1BD-9610EE2F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7FDE-0E67-4956-6A6D-436BB02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691D-1F55-38C4-7B31-F7E2B3C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81FB-2ABD-6F82-7287-18B60C5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7FAC-30E8-8BA8-4F7D-1C8EFEC4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9EB6-A71A-E790-6293-BCB0CEDE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7BA6-C0B3-D4B9-D3D9-FAD8CD72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22CB-140B-77C7-BC3E-5ED78231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32F9-F8FE-D4E6-260F-779490E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4778-21EE-4FA7-D324-CE7D59AD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7A5-0C5D-BF5A-53B5-0B7C7A74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78D9-F5A9-3BA1-CC55-8D524A61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F8D0-AFBC-3D65-7F6A-55228C80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FD466-39D1-997B-B6F0-B11D23C6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5C5D-8CC3-EA5F-DD7B-6C533468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5FBF-709E-45EF-3BA5-18E157EE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872BB-7BED-99F7-EF3B-C95811B2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A334-9FBB-1C9A-B91B-9E561C74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D4DB-3069-D590-14CB-ED33F24E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A7AA3-75AC-7E4F-1108-3C14DD5F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7BA7-F205-D885-BDD3-45F20351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CEBB-CE38-2A2F-4D46-CD148AB0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0A9D7-CC5F-2DC7-A745-3605DF6E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412E3-AC81-9634-9032-6B3BB165E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A12EA-02B7-EBFE-AF16-A2E536166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8496C-4182-EB32-401C-02E7774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21833-C38A-178B-67EC-26FAE6CE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9226F-01A6-F782-101C-6ED84BC6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1138-0A30-E6B2-F7FB-A8E5BF33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402BD-C806-7435-A958-2E1BB3EB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DB07E-CCC1-6F9C-80C2-6191E881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B364-2017-3DE3-C966-DDC83C28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5C4F0-1176-534E-5EA6-40DF43D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7D692-F481-CF29-59F4-526A9A9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3546-AEC6-0618-5319-07FB4B4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3E02-A62D-DF6F-0C89-DB8B04AF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5A0-9707-545D-7CF8-D6BD4B83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0C9A0-98B3-59A4-6954-2572058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208E7-C6A2-4EB0-A949-AABD48CD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C0622-1A6B-61D0-3F0D-E7343BC0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D05B-5368-70E9-3B8F-6820F131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D72B-A064-9CF6-B3D3-29404782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D790-6E4F-141C-A6DD-62D1D1B0C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2CF3-F0E2-F3F7-D80F-CE1FFBA57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478BA-BDEC-01C0-10BD-4759699A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380B-E082-6F23-9241-EC3A884C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C4C1F-10B9-4107-A764-20BD2047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2ABC-F626-C44C-3272-F4B8270C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1028-9695-59C5-CE7D-08DE76D5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9DC0-006A-90D4-9EC7-DC3F19CC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8311-23D8-4324-94C1-0044E5B6060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3F69-FF2B-FFD0-450E-4330BF13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9DA4-FEA4-1712-F7B5-37A53604D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12BB-9B29-4287-AD62-DEB81B956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2BF0-9792-DCDC-D5BA-A0B09571A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Resilience Function</a:t>
            </a:r>
          </a:p>
        </p:txBody>
      </p:sp>
    </p:spTree>
    <p:extLst>
      <p:ext uri="{BB962C8B-B14F-4D97-AF65-F5344CB8AC3E}">
        <p14:creationId xmlns:p14="http://schemas.microsoft.com/office/powerpoint/2010/main" val="236898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AC39-4A44-9216-95BB-05CBE02B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Orchestration --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E1D1C-48C1-EA87-B805-315A23EC275E}"/>
              </a:ext>
            </a:extLst>
          </p:cNvPr>
          <p:cNvSpPr/>
          <p:nvPr/>
        </p:nvSpPr>
        <p:spPr>
          <a:xfrm>
            <a:off x="1570182" y="1690688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8CD05-EC61-8890-CB31-236EA1A7873D}"/>
              </a:ext>
            </a:extLst>
          </p:cNvPr>
          <p:cNvSpPr/>
          <p:nvPr/>
        </p:nvSpPr>
        <p:spPr>
          <a:xfrm>
            <a:off x="1570182" y="2277197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A2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68F35-D4A3-E476-B224-0447957C73DE}"/>
              </a:ext>
            </a:extLst>
          </p:cNvPr>
          <p:cNvSpPr/>
          <p:nvPr/>
        </p:nvSpPr>
        <p:spPr>
          <a:xfrm>
            <a:off x="1570182" y="3196143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B1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A8F5A-21E4-491F-BB86-D13F576D90FC}"/>
              </a:ext>
            </a:extLst>
          </p:cNvPr>
          <p:cNvSpPr/>
          <p:nvPr/>
        </p:nvSpPr>
        <p:spPr>
          <a:xfrm>
            <a:off x="1570181" y="3935196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B2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691E12B-5760-E1E4-497B-F6C3F56F39E1}"/>
              </a:ext>
            </a:extLst>
          </p:cNvPr>
          <p:cNvSpPr/>
          <p:nvPr/>
        </p:nvSpPr>
        <p:spPr>
          <a:xfrm>
            <a:off x="729675" y="1762991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X1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DA28B2B-0F03-7451-AE5E-C2113D851B4B}"/>
              </a:ext>
            </a:extLst>
          </p:cNvPr>
          <p:cNvSpPr/>
          <p:nvPr/>
        </p:nvSpPr>
        <p:spPr>
          <a:xfrm>
            <a:off x="729675" y="2344665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X2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D95A7B7-995B-FA86-9F38-C9A5AAD7E27A}"/>
              </a:ext>
            </a:extLst>
          </p:cNvPr>
          <p:cNvSpPr/>
          <p:nvPr/>
        </p:nvSpPr>
        <p:spPr>
          <a:xfrm>
            <a:off x="701967" y="3263611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Y1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4CB0166-530F-2FBC-A385-9BB977D12E4F}"/>
              </a:ext>
            </a:extLst>
          </p:cNvPr>
          <p:cNvSpPr/>
          <p:nvPr/>
        </p:nvSpPr>
        <p:spPr>
          <a:xfrm>
            <a:off x="701967" y="4001294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Y2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B38B115-3A0E-CA7A-B851-767D34E0CDC6}"/>
              </a:ext>
            </a:extLst>
          </p:cNvPr>
          <p:cNvSpPr/>
          <p:nvPr/>
        </p:nvSpPr>
        <p:spPr>
          <a:xfrm>
            <a:off x="2983347" y="1600777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I1_1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B47B0F4-2897-708E-D416-0D2AB6F930CB}"/>
              </a:ext>
            </a:extLst>
          </p:cNvPr>
          <p:cNvSpPr/>
          <p:nvPr/>
        </p:nvSpPr>
        <p:spPr>
          <a:xfrm>
            <a:off x="2974111" y="1870580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I1_2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40FC939-B48A-DE53-5C39-11ECFDFCB973}"/>
              </a:ext>
            </a:extLst>
          </p:cNvPr>
          <p:cNvSpPr/>
          <p:nvPr/>
        </p:nvSpPr>
        <p:spPr>
          <a:xfrm>
            <a:off x="2983347" y="2232241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I2_1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1E454486-FB4A-F725-99F9-AF42ED2E8A2F}"/>
              </a:ext>
            </a:extLst>
          </p:cNvPr>
          <p:cNvSpPr/>
          <p:nvPr/>
        </p:nvSpPr>
        <p:spPr>
          <a:xfrm>
            <a:off x="2974111" y="2515898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J2_2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0CF42-5EE2-8443-BB6B-952E5C18AB1B}"/>
              </a:ext>
            </a:extLst>
          </p:cNvPr>
          <p:cNvSpPr/>
          <p:nvPr/>
        </p:nvSpPr>
        <p:spPr>
          <a:xfrm>
            <a:off x="4290292" y="1680729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C1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8DA486-6CDD-B45E-6B56-967E0150951E}"/>
              </a:ext>
            </a:extLst>
          </p:cNvPr>
          <p:cNvSpPr/>
          <p:nvPr/>
        </p:nvSpPr>
        <p:spPr>
          <a:xfrm>
            <a:off x="4290292" y="2290258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C2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6D03E8-CACB-B671-399D-3D716843CF75}"/>
              </a:ext>
            </a:extLst>
          </p:cNvPr>
          <p:cNvCxnSpPr>
            <a:stCxn id="12" idx="4"/>
            <a:endCxn id="16" idx="1"/>
          </p:cNvCxnSpPr>
          <p:nvPr/>
        </p:nvCxnSpPr>
        <p:spPr>
          <a:xfrm>
            <a:off x="3592947" y="1713201"/>
            <a:ext cx="697345" cy="14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DFDEB2F-5730-4E51-F815-B25B83BD2C1B}"/>
              </a:ext>
            </a:extLst>
          </p:cNvPr>
          <p:cNvSpPr/>
          <p:nvPr/>
        </p:nvSpPr>
        <p:spPr>
          <a:xfrm>
            <a:off x="3001821" y="3222265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J1_1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CA2E8B11-E013-3BEB-F80F-ECD9786850FC}"/>
              </a:ext>
            </a:extLst>
          </p:cNvPr>
          <p:cNvSpPr/>
          <p:nvPr/>
        </p:nvSpPr>
        <p:spPr>
          <a:xfrm>
            <a:off x="2992585" y="3492068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J1_2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2555BEFB-8481-D443-028C-863EDF0207C4}"/>
              </a:ext>
            </a:extLst>
          </p:cNvPr>
          <p:cNvSpPr/>
          <p:nvPr/>
        </p:nvSpPr>
        <p:spPr>
          <a:xfrm>
            <a:off x="3001821" y="3853729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J2_1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1C8664DB-B47F-A5C8-B93A-A2AF0345A988}"/>
              </a:ext>
            </a:extLst>
          </p:cNvPr>
          <p:cNvSpPr/>
          <p:nvPr/>
        </p:nvSpPr>
        <p:spPr>
          <a:xfrm>
            <a:off x="2992585" y="4137386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J2_2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4FE1E9-D7F4-83B8-89FC-813A2FD95E86}"/>
              </a:ext>
            </a:extLst>
          </p:cNvPr>
          <p:cNvCxnSpPr>
            <a:stCxn id="14" idx="4"/>
            <a:endCxn id="16" idx="1"/>
          </p:cNvCxnSpPr>
          <p:nvPr/>
        </p:nvCxnSpPr>
        <p:spPr>
          <a:xfrm flipV="1">
            <a:off x="3592947" y="1860622"/>
            <a:ext cx="697345" cy="4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648AE1D-6DCC-6D6E-FEDC-CD0D90069620}"/>
              </a:ext>
            </a:extLst>
          </p:cNvPr>
          <p:cNvSpPr/>
          <p:nvPr/>
        </p:nvSpPr>
        <p:spPr>
          <a:xfrm>
            <a:off x="4253347" y="3216203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D1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0DEA5F-850C-EFA1-102C-441846F5F042}"/>
              </a:ext>
            </a:extLst>
          </p:cNvPr>
          <p:cNvSpPr/>
          <p:nvPr/>
        </p:nvSpPr>
        <p:spPr>
          <a:xfrm>
            <a:off x="4244110" y="3935196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D2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813C6A-E1F5-7832-12CC-FC39DF94670B}"/>
              </a:ext>
            </a:extLst>
          </p:cNvPr>
          <p:cNvCxnSpPr>
            <a:stCxn id="13" idx="4"/>
            <a:endCxn id="17" idx="1"/>
          </p:cNvCxnSpPr>
          <p:nvPr/>
        </p:nvCxnSpPr>
        <p:spPr>
          <a:xfrm>
            <a:off x="3583711" y="1983004"/>
            <a:ext cx="706581" cy="48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6230F0-75AD-F5E5-66FA-324F15FBA2FC}"/>
              </a:ext>
            </a:extLst>
          </p:cNvPr>
          <p:cNvCxnSpPr>
            <a:stCxn id="15" idx="4"/>
            <a:endCxn id="17" idx="1"/>
          </p:cNvCxnSpPr>
          <p:nvPr/>
        </p:nvCxnSpPr>
        <p:spPr>
          <a:xfrm flipV="1">
            <a:off x="3583711" y="2470151"/>
            <a:ext cx="706581" cy="15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C35F1C-CC32-EB42-48ED-A89A7BA353FD}"/>
              </a:ext>
            </a:extLst>
          </p:cNvPr>
          <p:cNvCxnSpPr>
            <a:stCxn id="4" idx="3"/>
            <a:endCxn id="12" idx="2"/>
          </p:cNvCxnSpPr>
          <p:nvPr/>
        </p:nvCxnSpPr>
        <p:spPr>
          <a:xfrm flipV="1">
            <a:off x="2410691" y="1713201"/>
            <a:ext cx="572656" cy="1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65AAB0-60BD-3A96-1D20-3F30103A4E13}"/>
              </a:ext>
            </a:extLst>
          </p:cNvPr>
          <p:cNvCxnSpPr>
            <a:stCxn id="4" idx="3"/>
            <a:endCxn id="13" idx="2"/>
          </p:cNvCxnSpPr>
          <p:nvPr/>
        </p:nvCxnSpPr>
        <p:spPr>
          <a:xfrm>
            <a:off x="2410691" y="1870581"/>
            <a:ext cx="563420" cy="11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2B96E-5B1A-D1D9-0B00-3D0D7448D928}"/>
              </a:ext>
            </a:extLst>
          </p:cNvPr>
          <p:cNvCxnSpPr>
            <a:stCxn id="5" idx="3"/>
            <a:endCxn id="14" idx="2"/>
          </p:cNvCxnSpPr>
          <p:nvPr/>
        </p:nvCxnSpPr>
        <p:spPr>
          <a:xfrm flipV="1">
            <a:off x="2410691" y="2344665"/>
            <a:ext cx="572656" cy="11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261D18-78DE-F7C9-7EC3-B94AEB42E84D}"/>
              </a:ext>
            </a:extLst>
          </p:cNvPr>
          <p:cNvCxnSpPr>
            <a:stCxn id="5" idx="3"/>
            <a:endCxn id="15" idx="2"/>
          </p:cNvCxnSpPr>
          <p:nvPr/>
        </p:nvCxnSpPr>
        <p:spPr>
          <a:xfrm>
            <a:off x="2410691" y="2457090"/>
            <a:ext cx="563420" cy="17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5B2919-982C-9004-D2C5-3CB62ECB512E}"/>
              </a:ext>
            </a:extLst>
          </p:cNvPr>
          <p:cNvCxnSpPr>
            <a:stCxn id="6" idx="3"/>
            <a:endCxn id="32" idx="2"/>
          </p:cNvCxnSpPr>
          <p:nvPr/>
        </p:nvCxnSpPr>
        <p:spPr>
          <a:xfrm flipV="1">
            <a:off x="2410691" y="3334689"/>
            <a:ext cx="591130" cy="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EE75EE-E2C8-B803-B8EB-82A1522246D2}"/>
              </a:ext>
            </a:extLst>
          </p:cNvPr>
          <p:cNvCxnSpPr>
            <a:stCxn id="6" idx="3"/>
            <a:endCxn id="33" idx="2"/>
          </p:cNvCxnSpPr>
          <p:nvPr/>
        </p:nvCxnSpPr>
        <p:spPr>
          <a:xfrm>
            <a:off x="2410691" y="3376036"/>
            <a:ext cx="581894" cy="22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6CAB7F-7D62-8A1B-9E05-95357DAF4BF0}"/>
              </a:ext>
            </a:extLst>
          </p:cNvPr>
          <p:cNvCxnSpPr>
            <a:stCxn id="7" idx="3"/>
            <a:endCxn id="34" idx="2"/>
          </p:cNvCxnSpPr>
          <p:nvPr/>
        </p:nvCxnSpPr>
        <p:spPr>
          <a:xfrm flipV="1">
            <a:off x="2410690" y="3966153"/>
            <a:ext cx="591131" cy="14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7374C2-9AAD-3EBE-15B3-192A1E984FB4}"/>
              </a:ext>
            </a:extLst>
          </p:cNvPr>
          <p:cNvCxnSpPr>
            <a:stCxn id="7" idx="3"/>
            <a:endCxn id="35" idx="2"/>
          </p:cNvCxnSpPr>
          <p:nvPr/>
        </p:nvCxnSpPr>
        <p:spPr>
          <a:xfrm>
            <a:off x="2410690" y="4115089"/>
            <a:ext cx="581895" cy="1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9B6544-0F7D-922F-8EF6-FFDA8AC2EE83}"/>
              </a:ext>
            </a:extLst>
          </p:cNvPr>
          <p:cNvCxnSpPr>
            <a:stCxn id="32" idx="4"/>
            <a:endCxn id="38" idx="1"/>
          </p:cNvCxnSpPr>
          <p:nvPr/>
        </p:nvCxnSpPr>
        <p:spPr>
          <a:xfrm>
            <a:off x="3611421" y="3334689"/>
            <a:ext cx="641926" cy="6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E77E51-A4EB-7877-C747-467BDFA0E7D9}"/>
              </a:ext>
            </a:extLst>
          </p:cNvPr>
          <p:cNvCxnSpPr>
            <a:stCxn id="33" idx="4"/>
            <a:endCxn id="39" idx="1"/>
          </p:cNvCxnSpPr>
          <p:nvPr/>
        </p:nvCxnSpPr>
        <p:spPr>
          <a:xfrm>
            <a:off x="3602185" y="3604492"/>
            <a:ext cx="641925" cy="5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0F5D1A-AFF8-1E92-9E3D-FA7E38E28AA4}"/>
              </a:ext>
            </a:extLst>
          </p:cNvPr>
          <p:cNvCxnSpPr>
            <a:stCxn id="34" idx="4"/>
            <a:endCxn id="38" idx="1"/>
          </p:cNvCxnSpPr>
          <p:nvPr/>
        </p:nvCxnSpPr>
        <p:spPr>
          <a:xfrm flipV="1">
            <a:off x="3611421" y="3396096"/>
            <a:ext cx="641926" cy="57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0585D2-DAC2-88C7-7AFA-6FDCD7624CBC}"/>
              </a:ext>
            </a:extLst>
          </p:cNvPr>
          <p:cNvCxnSpPr>
            <a:stCxn id="35" idx="4"/>
            <a:endCxn id="39" idx="1"/>
          </p:cNvCxnSpPr>
          <p:nvPr/>
        </p:nvCxnSpPr>
        <p:spPr>
          <a:xfrm flipV="1">
            <a:off x="3602185" y="4115089"/>
            <a:ext cx="641925" cy="13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916038D1-E069-D4A9-5ADC-7352F75C47ED}"/>
              </a:ext>
            </a:extLst>
          </p:cNvPr>
          <p:cNvSpPr/>
          <p:nvPr/>
        </p:nvSpPr>
        <p:spPr>
          <a:xfrm>
            <a:off x="5391731" y="1748197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K1</a:t>
            </a:r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3D0C08A8-C805-BE58-206A-666EC1E985D3}"/>
              </a:ext>
            </a:extLst>
          </p:cNvPr>
          <p:cNvSpPr/>
          <p:nvPr/>
        </p:nvSpPr>
        <p:spPr>
          <a:xfrm>
            <a:off x="5384800" y="2357726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K2</a:t>
            </a: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4A64436C-BC41-EF23-174A-B95CE92ADFC1}"/>
              </a:ext>
            </a:extLst>
          </p:cNvPr>
          <p:cNvSpPr/>
          <p:nvPr/>
        </p:nvSpPr>
        <p:spPr>
          <a:xfrm>
            <a:off x="5391731" y="3279342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L1</a:t>
            </a:r>
          </a:p>
        </p:txBody>
      </p:sp>
      <p:sp>
        <p:nvSpPr>
          <p:cNvPr id="73" name="Cylinder 72">
            <a:extLst>
              <a:ext uri="{FF2B5EF4-FFF2-40B4-BE49-F238E27FC236}">
                <a16:creationId xmlns:a16="http://schemas.microsoft.com/office/drawing/2014/main" id="{777C7F3B-4D83-0399-353A-9B9CD84F72B0}"/>
              </a:ext>
            </a:extLst>
          </p:cNvPr>
          <p:cNvSpPr/>
          <p:nvPr/>
        </p:nvSpPr>
        <p:spPr>
          <a:xfrm>
            <a:off x="5407889" y="4001294"/>
            <a:ext cx="609600" cy="22484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L2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307007-2A17-FBEE-3861-2357D786108C}"/>
              </a:ext>
            </a:extLst>
          </p:cNvPr>
          <p:cNvCxnSpPr>
            <a:stCxn id="16" idx="3"/>
            <a:endCxn id="70" idx="2"/>
          </p:cNvCxnSpPr>
          <p:nvPr/>
        </p:nvCxnSpPr>
        <p:spPr>
          <a:xfrm flipV="1">
            <a:off x="5130801" y="1860621"/>
            <a:ext cx="260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C28BB9-38CA-737E-531B-FAFCBFBB2807}"/>
              </a:ext>
            </a:extLst>
          </p:cNvPr>
          <p:cNvCxnSpPr>
            <a:stCxn id="17" idx="3"/>
            <a:endCxn id="71" idx="2"/>
          </p:cNvCxnSpPr>
          <p:nvPr/>
        </p:nvCxnSpPr>
        <p:spPr>
          <a:xfrm flipV="1">
            <a:off x="5130801" y="2470150"/>
            <a:ext cx="253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16FD6F-C674-A8A4-E5D1-E146CB9E7FE5}"/>
              </a:ext>
            </a:extLst>
          </p:cNvPr>
          <p:cNvCxnSpPr>
            <a:stCxn id="38" idx="3"/>
            <a:endCxn id="72" idx="2"/>
          </p:cNvCxnSpPr>
          <p:nvPr/>
        </p:nvCxnSpPr>
        <p:spPr>
          <a:xfrm flipV="1">
            <a:off x="5093856" y="3391766"/>
            <a:ext cx="297875" cy="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7BC1A1-1685-83A8-6A59-D0A19A37F269}"/>
              </a:ext>
            </a:extLst>
          </p:cNvPr>
          <p:cNvCxnSpPr>
            <a:stCxn id="39" idx="3"/>
            <a:endCxn id="73" idx="2"/>
          </p:cNvCxnSpPr>
          <p:nvPr/>
        </p:nvCxnSpPr>
        <p:spPr>
          <a:xfrm flipV="1">
            <a:off x="5084619" y="4113718"/>
            <a:ext cx="323270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527724B-3CEB-FFBE-5165-7CF9EC6E88D2}"/>
              </a:ext>
            </a:extLst>
          </p:cNvPr>
          <p:cNvSpPr/>
          <p:nvPr/>
        </p:nvSpPr>
        <p:spPr>
          <a:xfrm>
            <a:off x="6446982" y="2402970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E1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71E11A-FD42-7E09-B147-5317AE239A6B}"/>
              </a:ext>
            </a:extLst>
          </p:cNvPr>
          <p:cNvSpPr/>
          <p:nvPr/>
        </p:nvSpPr>
        <p:spPr>
          <a:xfrm>
            <a:off x="6456219" y="3267220"/>
            <a:ext cx="840509" cy="3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Task E2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0ADA99A-969D-B229-DEDC-26A92307E34D}"/>
              </a:ext>
            </a:extLst>
          </p:cNvPr>
          <p:cNvCxnSpPr>
            <a:stCxn id="70" idx="4"/>
            <a:endCxn id="83" idx="1"/>
          </p:cNvCxnSpPr>
          <p:nvPr/>
        </p:nvCxnSpPr>
        <p:spPr>
          <a:xfrm>
            <a:off x="6001331" y="1860621"/>
            <a:ext cx="445651" cy="72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F70C8C6-157C-33E8-27D7-32A118C5CB8E}"/>
              </a:ext>
            </a:extLst>
          </p:cNvPr>
          <p:cNvCxnSpPr>
            <a:stCxn id="72" idx="4"/>
            <a:endCxn id="83" idx="1"/>
          </p:cNvCxnSpPr>
          <p:nvPr/>
        </p:nvCxnSpPr>
        <p:spPr>
          <a:xfrm flipV="1">
            <a:off x="6001331" y="2582863"/>
            <a:ext cx="445651" cy="8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F41A48-CB66-DF72-26D8-6C1115F2EF75}"/>
              </a:ext>
            </a:extLst>
          </p:cNvPr>
          <p:cNvCxnSpPr>
            <a:stCxn id="71" idx="4"/>
            <a:endCxn id="84" idx="1"/>
          </p:cNvCxnSpPr>
          <p:nvPr/>
        </p:nvCxnSpPr>
        <p:spPr>
          <a:xfrm>
            <a:off x="5994400" y="2470150"/>
            <a:ext cx="461819" cy="97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00DBB0-CCCA-8FE4-CF5F-D309B2879A23}"/>
              </a:ext>
            </a:extLst>
          </p:cNvPr>
          <p:cNvCxnSpPr>
            <a:stCxn id="73" idx="4"/>
            <a:endCxn id="84" idx="1"/>
          </p:cNvCxnSpPr>
          <p:nvPr/>
        </p:nvCxnSpPr>
        <p:spPr>
          <a:xfrm flipV="1">
            <a:off x="6017489" y="3447113"/>
            <a:ext cx="438730" cy="66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ylinder 92">
            <a:extLst>
              <a:ext uri="{FF2B5EF4-FFF2-40B4-BE49-F238E27FC236}">
                <a16:creationId xmlns:a16="http://schemas.microsoft.com/office/drawing/2014/main" id="{77AB752C-EBCC-CC24-2138-B05F3B8092CC}"/>
              </a:ext>
            </a:extLst>
          </p:cNvPr>
          <p:cNvSpPr/>
          <p:nvPr/>
        </p:nvSpPr>
        <p:spPr>
          <a:xfrm>
            <a:off x="7580749" y="2475670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Y1</a:t>
            </a:r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C2C1A851-0493-B971-941F-D6ED1CFA7109}"/>
              </a:ext>
            </a:extLst>
          </p:cNvPr>
          <p:cNvSpPr/>
          <p:nvPr/>
        </p:nvSpPr>
        <p:spPr>
          <a:xfrm>
            <a:off x="7622313" y="3336710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7C86A4-1273-4461-EB56-F6F89E9A6CEF}"/>
              </a:ext>
            </a:extLst>
          </p:cNvPr>
          <p:cNvCxnSpPr>
            <a:stCxn id="83" idx="3"/>
            <a:endCxn id="93" idx="2"/>
          </p:cNvCxnSpPr>
          <p:nvPr/>
        </p:nvCxnSpPr>
        <p:spPr>
          <a:xfrm>
            <a:off x="7287491" y="2582863"/>
            <a:ext cx="293258" cy="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B1612E-5E7C-130F-8F44-304EB15B38C9}"/>
              </a:ext>
            </a:extLst>
          </p:cNvPr>
          <p:cNvCxnSpPr>
            <a:stCxn id="84" idx="3"/>
            <a:endCxn id="94" idx="2"/>
          </p:cNvCxnSpPr>
          <p:nvPr/>
        </p:nvCxnSpPr>
        <p:spPr>
          <a:xfrm>
            <a:off x="7296728" y="3447113"/>
            <a:ext cx="325585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57DEFC8-4142-240A-C07C-5BCF67C71F97}"/>
              </a:ext>
            </a:extLst>
          </p:cNvPr>
          <p:cNvSpPr txBox="1"/>
          <p:nvPr/>
        </p:nvSpPr>
        <p:spPr>
          <a:xfrm>
            <a:off x="5624945" y="3103418"/>
            <a:ext cx="26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44C2DB-ABCE-D81D-5D60-394F97D563DA}"/>
              </a:ext>
            </a:extLst>
          </p:cNvPr>
          <p:cNvSpPr txBox="1"/>
          <p:nvPr/>
        </p:nvSpPr>
        <p:spPr>
          <a:xfrm>
            <a:off x="3218875" y="3653983"/>
            <a:ext cx="26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06" name="Table 106">
            <a:extLst>
              <a:ext uri="{FF2B5EF4-FFF2-40B4-BE49-F238E27FC236}">
                <a16:creationId xmlns:a16="http://schemas.microsoft.com/office/drawing/2014/main" id="{0BAC92F5-E330-BC0C-B087-F813CB97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8594"/>
              </p:ext>
            </p:extLst>
          </p:nvPr>
        </p:nvGraphicFramePr>
        <p:xfrm>
          <a:off x="797797" y="4589173"/>
          <a:ext cx="6637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492">
                  <a:extLst>
                    <a:ext uri="{9D8B030D-6E8A-4147-A177-3AD203B41FA5}">
                      <a16:colId xmlns:a16="http://schemas.microsoft.com/office/drawing/2014/main" val="419794024"/>
                    </a:ext>
                  </a:extLst>
                </a:gridCol>
                <a:gridCol w="2212492">
                  <a:extLst>
                    <a:ext uri="{9D8B030D-6E8A-4147-A177-3AD203B41FA5}">
                      <a16:colId xmlns:a16="http://schemas.microsoft.com/office/drawing/2014/main" val="728931026"/>
                    </a:ext>
                  </a:extLst>
                </a:gridCol>
                <a:gridCol w="2212492">
                  <a:extLst>
                    <a:ext uri="{9D8B030D-6E8A-4147-A177-3AD203B41FA5}">
                      <a16:colId xmlns:a16="http://schemas.microsoft.com/office/drawing/2014/main" val="84162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Task 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BlobJ1_1, BlobJ2_1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BlobL1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Task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Blob 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BlobJ2_1, BlobJ2_2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67552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C286AD17-9591-B391-9F07-03898297B671}"/>
              </a:ext>
            </a:extLst>
          </p:cNvPr>
          <p:cNvSpPr txBox="1"/>
          <p:nvPr/>
        </p:nvSpPr>
        <p:spPr>
          <a:xfrm>
            <a:off x="4442691" y="3001818"/>
            <a:ext cx="646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Rerun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A3F58A-426C-DF86-DB71-06D21D093A1A}"/>
              </a:ext>
            </a:extLst>
          </p:cNvPr>
          <p:cNvSpPr txBox="1"/>
          <p:nvPr/>
        </p:nvSpPr>
        <p:spPr>
          <a:xfrm>
            <a:off x="1810326" y="3753428"/>
            <a:ext cx="646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Rerun</a:t>
            </a:r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4AC34EE8-38BD-E61C-9C92-DA8E2186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12" y="2740746"/>
            <a:ext cx="3599870" cy="343621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Speculation:</a:t>
            </a:r>
          </a:p>
          <a:p>
            <a:pPr lvl="1"/>
            <a:r>
              <a:rPr lang="en-US" sz="1200" dirty="0"/>
              <a:t>Ephemera Storge: Blob/Event Queue</a:t>
            </a:r>
          </a:p>
          <a:p>
            <a:pPr lvl="1"/>
            <a:r>
              <a:rPr lang="en-US" sz="1200" dirty="0"/>
              <a:t>Control plane: No commit wait</a:t>
            </a:r>
          </a:p>
          <a:p>
            <a:r>
              <a:rPr lang="en-US" sz="1600" dirty="0"/>
              <a:t>Tables:</a:t>
            </a:r>
          </a:p>
          <a:p>
            <a:pPr lvl="1"/>
            <a:r>
              <a:rPr lang="en-US" sz="1400" dirty="0"/>
              <a:t>Task table </a:t>
            </a:r>
          </a:p>
          <a:p>
            <a:pPr marL="457200" lvl="1" indent="0">
              <a:buNone/>
            </a:pPr>
            <a:r>
              <a:rPr lang="en-US" sz="1400" dirty="0"/>
              <a:t>Task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&lt;Input, Output&gt;</a:t>
            </a:r>
          </a:p>
          <a:p>
            <a:pPr lvl="1"/>
            <a:r>
              <a:rPr lang="en-US" sz="1400" dirty="0"/>
              <a:t>Blob table</a:t>
            </a:r>
          </a:p>
          <a:p>
            <a:pPr marL="457200" lvl="1" indent="0">
              <a:buNone/>
            </a:pPr>
            <a:r>
              <a:rPr lang="en-US" sz="1400" dirty="0"/>
              <a:t>Blob </a:t>
            </a:r>
            <a:r>
              <a:rPr lang="en-US" sz="1400" dirty="0">
                <a:sym typeface="Wingdings" panose="05000000000000000000" pitchFamily="2" charset="2"/>
              </a:rPr>
              <a:t> Source Task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Complete Task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Pending Task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Running Task</a:t>
            </a:r>
          </a:p>
          <a:p>
            <a:r>
              <a:rPr lang="en-US" altLang="zh-CN" sz="1800" dirty="0">
                <a:sym typeface="Wingdings" panose="05000000000000000000" pitchFamily="2" charset="2"/>
              </a:rPr>
              <a:t>R</a:t>
            </a:r>
            <a:r>
              <a:rPr lang="en-US" sz="1800" dirty="0">
                <a:sym typeface="Wingdings" panose="05000000000000000000" pitchFamily="2" charset="2"/>
              </a:rPr>
              <a:t>etrospect prune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Keep all intermediate data </a:t>
            </a:r>
            <a:r>
              <a:rPr lang="en-US" altLang="zh-CN" sz="1400" dirty="0">
                <a:sym typeface="Wingdings" panose="05000000000000000000" pitchFamily="2" charset="2"/>
              </a:rPr>
              <a:t>until job done?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Prune: Reliable storage of intermediate data</a:t>
            </a:r>
          </a:p>
          <a:p>
            <a:pPr lvl="1"/>
            <a:r>
              <a:rPr lang="en-US" sz="1400" dirty="0"/>
              <a:t>Reliable/Unreliable Storage Program Interface</a:t>
            </a:r>
            <a:endParaRPr lang="en-US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5D15464-E513-CFAD-7A02-42C4E9E74417}"/>
              </a:ext>
            </a:extLst>
          </p:cNvPr>
          <p:cNvSpPr/>
          <p:nvPr/>
        </p:nvSpPr>
        <p:spPr>
          <a:xfrm>
            <a:off x="9180945" y="1145309"/>
            <a:ext cx="1542473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Orchestration Task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416C4AC-A711-5636-00DE-DC7C8D21490E}"/>
              </a:ext>
            </a:extLst>
          </p:cNvPr>
          <p:cNvSpPr/>
          <p:nvPr/>
        </p:nvSpPr>
        <p:spPr>
          <a:xfrm>
            <a:off x="9208653" y="1863417"/>
            <a:ext cx="1542473" cy="4527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Orchestration Service</a:t>
            </a:r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EA3A6988-2677-83B7-EE60-1531D7A52B0A}"/>
              </a:ext>
            </a:extLst>
          </p:cNvPr>
          <p:cNvSpPr/>
          <p:nvPr/>
        </p:nvSpPr>
        <p:spPr>
          <a:xfrm>
            <a:off x="9596582" y="1459345"/>
            <a:ext cx="94673" cy="41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BE8DE937-701B-6BB3-F464-6C80864FADC3}"/>
              </a:ext>
            </a:extLst>
          </p:cNvPr>
          <p:cNvSpPr/>
          <p:nvPr/>
        </p:nvSpPr>
        <p:spPr>
          <a:xfrm>
            <a:off x="9596582" y="2308081"/>
            <a:ext cx="94673" cy="41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518DBD37-1C54-E803-729E-D11C9A54BDF2}"/>
              </a:ext>
            </a:extLst>
          </p:cNvPr>
          <p:cNvSpPr/>
          <p:nvPr/>
        </p:nvSpPr>
        <p:spPr>
          <a:xfrm rot="10800000">
            <a:off x="10203875" y="2321682"/>
            <a:ext cx="94673" cy="41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BBEA2016-1657-87A1-8BB0-3582AC479C57}"/>
              </a:ext>
            </a:extLst>
          </p:cNvPr>
          <p:cNvSpPr/>
          <p:nvPr/>
        </p:nvSpPr>
        <p:spPr>
          <a:xfrm rot="10800000">
            <a:off x="10156538" y="1449348"/>
            <a:ext cx="94673" cy="411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820AEEBB-7DFF-6ED8-4008-25BBEB8393C6}"/>
              </a:ext>
            </a:extLst>
          </p:cNvPr>
          <p:cNvSpPr/>
          <p:nvPr/>
        </p:nvSpPr>
        <p:spPr>
          <a:xfrm>
            <a:off x="8043720" y="1871046"/>
            <a:ext cx="796633" cy="4375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Persistent Store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88876ED-E93A-FCE2-D7AA-C058D365A952}"/>
              </a:ext>
            </a:extLst>
          </p:cNvPr>
          <p:cNvCxnSpPr>
            <a:stCxn id="111" idx="1"/>
            <a:endCxn id="117" idx="4"/>
          </p:cNvCxnSpPr>
          <p:nvPr/>
        </p:nvCxnSpPr>
        <p:spPr>
          <a:xfrm flipH="1" flipV="1">
            <a:off x="8840353" y="2089797"/>
            <a:ext cx="368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83B1F44-876C-B664-E178-EB4BBC489956}"/>
              </a:ext>
            </a:extLst>
          </p:cNvPr>
          <p:cNvCxnSpPr>
            <a:stCxn id="8" idx="4"/>
            <a:endCxn id="4" idx="1"/>
          </p:cNvCxnSpPr>
          <p:nvPr/>
        </p:nvCxnSpPr>
        <p:spPr>
          <a:xfrm flipV="1">
            <a:off x="1339275" y="1870581"/>
            <a:ext cx="230907" cy="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B3E948C-C739-FBD6-A0CD-90E16596CAFB}"/>
              </a:ext>
            </a:extLst>
          </p:cNvPr>
          <p:cNvCxnSpPr>
            <a:stCxn id="9" idx="4"/>
            <a:endCxn id="5" idx="1"/>
          </p:cNvCxnSpPr>
          <p:nvPr/>
        </p:nvCxnSpPr>
        <p:spPr>
          <a:xfrm>
            <a:off x="1339275" y="2457089"/>
            <a:ext cx="230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F907A48-3D38-924C-9519-C2CE73DF116F}"/>
              </a:ext>
            </a:extLst>
          </p:cNvPr>
          <p:cNvCxnSpPr>
            <a:stCxn id="10" idx="4"/>
            <a:endCxn id="6" idx="1"/>
          </p:cNvCxnSpPr>
          <p:nvPr/>
        </p:nvCxnSpPr>
        <p:spPr>
          <a:xfrm>
            <a:off x="1311567" y="3376035"/>
            <a:ext cx="258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C1D754-D128-B5C0-723C-C572C3FFBE1A}"/>
              </a:ext>
            </a:extLst>
          </p:cNvPr>
          <p:cNvCxnSpPr>
            <a:stCxn id="11" idx="4"/>
            <a:endCxn id="7" idx="1"/>
          </p:cNvCxnSpPr>
          <p:nvPr/>
        </p:nvCxnSpPr>
        <p:spPr>
          <a:xfrm>
            <a:off x="1311567" y="4113718"/>
            <a:ext cx="258614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C5A7-DFFC-B9F3-8386-A4C8C07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C0BB-0DC8-1947-E9A5-7E68E853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36" y="4354623"/>
            <a:ext cx="3799644" cy="21716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Mode</a:t>
            </a:r>
          </a:p>
          <a:p>
            <a:pPr lvl="1"/>
            <a:r>
              <a:rPr lang="en-US" dirty="0"/>
              <a:t>Reliable Datagram</a:t>
            </a:r>
          </a:p>
          <a:p>
            <a:pPr lvl="1"/>
            <a:r>
              <a:rPr lang="en-US" dirty="0"/>
              <a:t>Maximum 128KB</a:t>
            </a:r>
          </a:p>
          <a:p>
            <a:r>
              <a:rPr lang="en-US" dirty="0"/>
              <a:t> Function name convention</a:t>
            </a:r>
          </a:p>
          <a:p>
            <a:pPr lvl="1"/>
            <a:r>
              <a:rPr lang="en-US" dirty="0"/>
              <a:t>[Node ID]</a:t>
            </a:r>
          </a:p>
          <a:p>
            <a:pPr lvl="1"/>
            <a:r>
              <a:rPr lang="en-US" dirty="0"/>
              <a:t>Project name</a:t>
            </a:r>
          </a:p>
          <a:p>
            <a:pPr lvl="1"/>
            <a:r>
              <a:rPr lang="en-US" dirty="0"/>
              <a:t>App name</a:t>
            </a:r>
          </a:p>
          <a:p>
            <a:pPr lvl="1"/>
            <a:r>
              <a:rPr lang="en-US" dirty="0"/>
              <a:t>App instance name</a:t>
            </a:r>
          </a:p>
          <a:p>
            <a:pPr lvl="1"/>
            <a:r>
              <a:rPr lang="en-US" dirty="0"/>
              <a:t>Worker name</a:t>
            </a:r>
          </a:p>
          <a:p>
            <a:pPr lvl="1"/>
            <a:r>
              <a:rPr lang="en-US" dirty="0"/>
              <a:t>Worker instance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B741286-F366-A243-080E-3DFBBE8145A6}"/>
              </a:ext>
            </a:extLst>
          </p:cNvPr>
          <p:cNvGrpSpPr/>
          <p:nvPr/>
        </p:nvGrpSpPr>
        <p:grpSpPr>
          <a:xfrm>
            <a:off x="653636" y="1446934"/>
            <a:ext cx="5177496" cy="3053395"/>
            <a:chOff x="701336" y="1825625"/>
            <a:chExt cx="5177496" cy="30533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E0B196-1115-4FD6-88BB-707F9AAB18FA}"/>
                </a:ext>
              </a:extLst>
            </p:cNvPr>
            <p:cNvGrpSpPr/>
            <p:nvPr/>
          </p:nvGrpSpPr>
          <p:grpSpPr>
            <a:xfrm>
              <a:off x="701336" y="1825625"/>
              <a:ext cx="1562470" cy="1056444"/>
              <a:chOff x="754602" y="3231472"/>
              <a:chExt cx="1562470" cy="10564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B6AB21-0AE9-B682-56D0-A924AC568044}"/>
                  </a:ext>
                </a:extLst>
              </p:cNvPr>
              <p:cNvSpPr/>
              <p:nvPr/>
            </p:nvSpPr>
            <p:spPr>
              <a:xfrm>
                <a:off x="754602" y="3231472"/>
                <a:ext cx="1562470" cy="10564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Worker Node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FD9481-D302-14AF-3867-98EB2DE98F45}"/>
                  </a:ext>
                </a:extLst>
              </p:cNvPr>
              <p:cNvSpPr/>
              <p:nvPr/>
            </p:nvSpPr>
            <p:spPr>
              <a:xfrm>
                <a:off x="1651246" y="3440957"/>
                <a:ext cx="568171" cy="51827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 Agent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28F0B6-8FF7-B1AE-982E-EC3481E85EA1}"/>
                  </a:ext>
                </a:extLst>
              </p:cNvPr>
              <p:cNvSpPr/>
              <p:nvPr/>
            </p:nvSpPr>
            <p:spPr>
              <a:xfrm>
                <a:off x="838200" y="3429000"/>
                <a:ext cx="635493" cy="441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Container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62B8B8-30F7-951B-9D63-4BF6F21D1865}"/>
                  </a:ext>
                </a:extLst>
              </p:cNvPr>
              <p:cNvSpPr/>
              <p:nvPr/>
            </p:nvSpPr>
            <p:spPr>
              <a:xfrm>
                <a:off x="838200" y="4058496"/>
                <a:ext cx="1381217" cy="14890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RDMA Service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C795A4-9F13-2BE1-536B-1FEC78420662}"/>
                  </a:ext>
                </a:extLst>
              </p:cNvPr>
              <p:cNvSpPr/>
              <p:nvPr/>
            </p:nvSpPr>
            <p:spPr>
              <a:xfrm>
                <a:off x="899049" y="3517572"/>
                <a:ext cx="635493" cy="441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Pod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8BF0A2-6DC0-2854-1B96-834F0BAD96FF}"/>
                </a:ext>
              </a:extLst>
            </p:cNvPr>
            <p:cNvGrpSpPr/>
            <p:nvPr/>
          </p:nvGrpSpPr>
          <p:grpSpPr>
            <a:xfrm>
              <a:off x="2916314" y="1825625"/>
              <a:ext cx="1562470" cy="1056444"/>
              <a:chOff x="754602" y="3231472"/>
              <a:chExt cx="1562470" cy="10564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52A300-9337-0D8B-AEB2-13ED7C24BCD7}"/>
                  </a:ext>
                </a:extLst>
              </p:cNvPr>
              <p:cNvSpPr/>
              <p:nvPr/>
            </p:nvSpPr>
            <p:spPr>
              <a:xfrm>
                <a:off x="754602" y="3231472"/>
                <a:ext cx="1562470" cy="10564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Worker Node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B2502E-49E1-B925-42BF-D616CA17B3BF}"/>
                  </a:ext>
                </a:extLst>
              </p:cNvPr>
              <p:cNvSpPr/>
              <p:nvPr/>
            </p:nvSpPr>
            <p:spPr>
              <a:xfrm>
                <a:off x="1651246" y="3440957"/>
                <a:ext cx="568171" cy="51827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 Agent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A7BFAC-BDF5-8C44-AA1A-BAECB4E24E94}"/>
                  </a:ext>
                </a:extLst>
              </p:cNvPr>
              <p:cNvSpPr/>
              <p:nvPr/>
            </p:nvSpPr>
            <p:spPr>
              <a:xfrm>
                <a:off x="838200" y="3429000"/>
                <a:ext cx="635493" cy="441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Container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36AE428-90D3-EDC1-9AE4-B45D74CA7DF9}"/>
                  </a:ext>
                </a:extLst>
              </p:cNvPr>
              <p:cNvSpPr/>
              <p:nvPr/>
            </p:nvSpPr>
            <p:spPr>
              <a:xfrm>
                <a:off x="838200" y="4058496"/>
                <a:ext cx="1381217" cy="148903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RDMA Service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B2E07EF-71DC-465E-37F3-C0CF7CF02D58}"/>
                  </a:ext>
                </a:extLst>
              </p:cNvPr>
              <p:cNvSpPr/>
              <p:nvPr/>
            </p:nvSpPr>
            <p:spPr>
              <a:xfrm>
                <a:off x="899049" y="3517572"/>
                <a:ext cx="635493" cy="441664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Pod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93C962-5B97-394E-A2EE-8A1CFEAF7E75}"/>
                </a:ext>
              </a:extLst>
            </p:cNvPr>
            <p:cNvSpPr txBox="1"/>
            <p:nvPr/>
          </p:nvSpPr>
          <p:spPr>
            <a:xfrm>
              <a:off x="2408253" y="2243985"/>
              <a:ext cx="35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DD82A-B07E-D2E9-5BF6-89DCB3D929C2}"/>
                </a:ext>
              </a:extLst>
            </p:cNvPr>
            <p:cNvSpPr/>
            <p:nvPr/>
          </p:nvSpPr>
          <p:spPr>
            <a:xfrm>
              <a:off x="1361983" y="3322015"/>
              <a:ext cx="926977" cy="5237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Broker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0A01E1-54EA-BF8A-32F5-59CE25D55D47}"/>
                </a:ext>
              </a:extLst>
            </p:cNvPr>
            <p:cNvSpPr/>
            <p:nvPr/>
          </p:nvSpPr>
          <p:spPr>
            <a:xfrm>
              <a:off x="3002501" y="3327518"/>
              <a:ext cx="926977" cy="5237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Broker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AD0E38-66BF-AD7B-0AE8-F6CF1296BBCC}"/>
                </a:ext>
              </a:extLst>
            </p:cNvPr>
            <p:cNvSpPr txBox="1"/>
            <p:nvPr/>
          </p:nvSpPr>
          <p:spPr>
            <a:xfrm>
              <a:off x="2490926" y="3333021"/>
              <a:ext cx="35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AABB0D-16C5-9436-7F2D-128E73C7A747}"/>
                </a:ext>
              </a:extLst>
            </p:cNvPr>
            <p:cNvCxnSpPr>
              <a:stCxn id="7" idx="2"/>
              <a:endCxn id="21" idx="0"/>
            </p:cNvCxnSpPr>
            <p:nvPr/>
          </p:nvCxnSpPr>
          <p:spPr>
            <a:xfrm flipH="1">
              <a:off x="1825472" y="2553389"/>
              <a:ext cx="56594" cy="76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89ACCE-3C09-39F5-064F-551737228022}"/>
                </a:ext>
              </a:extLst>
            </p:cNvPr>
            <p:cNvCxnSpPr>
              <a:stCxn id="16" idx="2"/>
              <a:endCxn id="22" idx="0"/>
            </p:cNvCxnSpPr>
            <p:nvPr/>
          </p:nvCxnSpPr>
          <p:spPr>
            <a:xfrm flipH="1">
              <a:off x="3465990" y="2553389"/>
              <a:ext cx="631054" cy="77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5C5CEA9-3D5D-09BE-F0FE-F5BA29F49BEF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1825472" y="2553389"/>
              <a:ext cx="2271572" cy="76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D691DD-43A0-AB29-94E2-F08C934EFD8B}"/>
                </a:ext>
              </a:extLst>
            </p:cNvPr>
            <p:cNvCxnSpPr>
              <a:stCxn id="7" idx="2"/>
              <a:endCxn id="22" idx="0"/>
            </p:cNvCxnSpPr>
            <p:nvPr/>
          </p:nvCxnSpPr>
          <p:spPr>
            <a:xfrm>
              <a:off x="1882066" y="2553389"/>
              <a:ext cx="1583924" cy="77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C80594-5391-2D7E-DC80-714606EB4C6B}"/>
                </a:ext>
              </a:extLst>
            </p:cNvPr>
            <p:cNvSpPr/>
            <p:nvPr/>
          </p:nvSpPr>
          <p:spPr>
            <a:xfrm>
              <a:off x="2369598" y="4321207"/>
              <a:ext cx="630314" cy="5578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Cluster Manager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1AA042-C46B-5C2E-4ABA-3E657B5A4059}"/>
                </a:ext>
              </a:extLst>
            </p:cNvPr>
            <p:cNvCxnSpPr>
              <a:stCxn id="21" idx="2"/>
              <a:endCxn id="34" idx="0"/>
            </p:cNvCxnSpPr>
            <p:nvPr/>
          </p:nvCxnSpPr>
          <p:spPr>
            <a:xfrm>
              <a:off x="1825472" y="3845797"/>
              <a:ext cx="859283" cy="4754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2927C86-8A30-E6CA-52B0-5C484C0ACD08}"/>
                </a:ext>
              </a:extLst>
            </p:cNvPr>
            <p:cNvCxnSpPr>
              <a:stCxn id="22" idx="2"/>
              <a:endCxn id="34" idx="0"/>
            </p:cNvCxnSpPr>
            <p:nvPr/>
          </p:nvCxnSpPr>
          <p:spPr>
            <a:xfrm flipH="1">
              <a:off x="2684755" y="3851300"/>
              <a:ext cx="781235" cy="46990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E3CF81-26B4-6130-739A-4FC05869009E}"/>
                </a:ext>
              </a:extLst>
            </p:cNvPr>
            <p:cNvCxnSpPr/>
            <p:nvPr/>
          </p:nvCxnSpPr>
          <p:spPr>
            <a:xfrm>
              <a:off x="4655127" y="3429000"/>
              <a:ext cx="1126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33C7BE-B118-F5B7-496E-B8C1E6538245}"/>
                </a:ext>
              </a:extLst>
            </p:cNvPr>
            <p:cNvCxnSpPr/>
            <p:nvPr/>
          </p:nvCxnSpPr>
          <p:spPr>
            <a:xfrm>
              <a:off x="4655127" y="3913910"/>
              <a:ext cx="11268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0BC16E-6AA8-6227-9F03-01B8CB3ADB28}"/>
                </a:ext>
              </a:extLst>
            </p:cNvPr>
            <p:cNvSpPr txBox="1"/>
            <p:nvPr/>
          </p:nvSpPr>
          <p:spPr>
            <a:xfrm>
              <a:off x="4965610" y="3178462"/>
              <a:ext cx="859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RDMA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BB1C9B-0751-53F0-91BD-866E3E6B1D06}"/>
                </a:ext>
              </a:extLst>
            </p:cNvPr>
            <p:cNvSpPr txBox="1"/>
            <p:nvPr/>
          </p:nvSpPr>
          <p:spPr>
            <a:xfrm>
              <a:off x="5019246" y="3652828"/>
              <a:ext cx="859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TCP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E003209-5A83-7470-DB9F-D7D9A1C6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68" y="406335"/>
            <a:ext cx="6267450" cy="325755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228B854-3D9D-CA31-4F0C-012E62450738}"/>
              </a:ext>
            </a:extLst>
          </p:cNvPr>
          <p:cNvCxnSpPr>
            <a:stCxn id="7" idx="2"/>
            <a:endCxn id="16" idx="2"/>
          </p:cNvCxnSpPr>
          <p:nvPr/>
        </p:nvCxnSpPr>
        <p:spPr>
          <a:xfrm rot="16200000" flipH="1">
            <a:off x="2941855" y="1067209"/>
            <a:ext cx="12700" cy="2214978"/>
          </a:xfrm>
          <a:prstGeom prst="bentConnector3">
            <a:avLst>
              <a:gd name="adj1" fmla="val 3757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9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1082-DF30-E868-B649-00D6EC5E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683"/>
          </a:xfrm>
        </p:spPr>
        <p:txBody>
          <a:bodyPr/>
          <a:lstStyle/>
          <a:p>
            <a:r>
              <a:rPr lang="en-US" dirty="0"/>
              <a:t>Intra-Cluster RPC</a:t>
            </a:r>
            <a:r>
              <a:rPr lang="en-US" sz="3600" dirty="0"/>
              <a:t>(e.g., http/gRPC)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AF2-D570-C4D7-7BE1-4AFD22FF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473" y="1559284"/>
            <a:ext cx="42695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Goal: run existing stateless microservice as function</a:t>
            </a:r>
          </a:p>
          <a:p>
            <a:r>
              <a:rPr lang="en-US" sz="2000" dirty="0"/>
              <a:t>Components:</a:t>
            </a:r>
          </a:p>
          <a:p>
            <a:pPr lvl="1"/>
            <a:r>
              <a:rPr lang="en-US" sz="1800" dirty="0"/>
              <a:t>Core DNS: multitenant DNS</a:t>
            </a:r>
          </a:p>
          <a:p>
            <a:pPr lvl="1"/>
            <a:r>
              <a:rPr lang="en-US" sz="1800" dirty="0"/>
              <a:t>RDMA Service: multitenant </a:t>
            </a:r>
            <a:r>
              <a:rPr lang="en-US" sz="1800" dirty="0" err="1"/>
              <a:t>Srv</a:t>
            </a:r>
            <a:r>
              <a:rPr lang="en-US" sz="1800" dirty="0"/>
              <a:t> IP mapping</a:t>
            </a:r>
          </a:p>
          <a:p>
            <a:pPr lvl="1"/>
            <a:r>
              <a:rPr lang="en-US" sz="1800" dirty="0"/>
              <a:t>Relay Broker:</a:t>
            </a:r>
          </a:p>
          <a:p>
            <a:pPr lvl="2"/>
            <a:r>
              <a:rPr lang="en-US" sz="1600" dirty="0"/>
              <a:t>TCP/Http/gRPC Proxy</a:t>
            </a:r>
          </a:p>
          <a:p>
            <a:pPr lvl="2"/>
            <a:r>
              <a:rPr lang="en-US" sz="1600" dirty="0"/>
              <a:t>Func instance lifetime </a:t>
            </a:r>
            <a:r>
              <a:rPr lang="en-US" sz="1600" dirty="0" err="1"/>
              <a:t>mgr</a:t>
            </a:r>
            <a:endParaRPr lang="en-US" sz="1600" dirty="0"/>
          </a:p>
          <a:p>
            <a:r>
              <a:rPr lang="en-US" sz="2000" dirty="0"/>
              <a:t>Encrypt/P2P </a:t>
            </a:r>
            <a:r>
              <a:rPr lang="en-US" sz="2000" dirty="0" err="1"/>
              <a:t>authN</a:t>
            </a:r>
            <a:endParaRPr lang="en-US" sz="2000" dirty="0"/>
          </a:p>
          <a:p>
            <a:pPr lvl="1"/>
            <a:r>
              <a:rPr lang="en-US" sz="1800" dirty="0"/>
              <a:t>RDMA svc transport layer encrypt</a:t>
            </a:r>
          </a:p>
          <a:p>
            <a:pPr lvl="1"/>
            <a:r>
              <a:rPr lang="en-US" sz="1800" dirty="0"/>
              <a:t>RDMA </a:t>
            </a:r>
            <a:r>
              <a:rPr lang="en-US" sz="1800" dirty="0" err="1"/>
              <a:t>srv</a:t>
            </a:r>
            <a:r>
              <a:rPr lang="en-US" sz="1800" dirty="0"/>
              <a:t> </a:t>
            </a:r>
            <a:r>
              <a:rPr lang="en-US" sz="1800" dirty="0" err="1"/>
              <a:t>authN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59F93E-20DF-5232-B8F2-E547B74EF423}"/>
              </a:ext>
            </a:extLst>
          </p:cNvPr>
          <p:cNvGrpSpPr/>
          <p:nvPr/>
        </p:nvGrpSpPr>
        <p:grpSpPr>
          <a:xfrm>
            <a:off x="997528" y="1524323"/>
            <a:ext cx="4828311" cy="2112033"/>
            <a:chOff x="997528" y="1524323"/>
            <a:chExt cx="4828311" cy="21120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141B54-001A-74F8-6A3B-95A0FA9DCB90}"/>
                </a:ext>
              </a:extLst>
            </p:cNvPr>
            <p:cNvSpPr/>
            <p:nvPr/>
          </p:nvSpPr>
          <p:spPr>
            <a:xfrm>
              <a:off x="997528" y="2244432"/>
              <a:ext cx="1089891" cy="360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Quark Pod 1</a:t>
              </a:r>
            </a:p>
            <a:p>
              <a:pPr algn="ctr"/>
              <a:r>
                <a:rPr lang="en-US" sz="800" dirty="0"/>
                <a:t>(Function 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6B0620-7DED-AA5F-DABA-21D5519AE0A1}"/>
                </a:ext>
              </a:extLst>
            </p:cNvPr>
            <p:cNvSpPr/>
            <p:nvPr/>
          </p:nvSpPr>
          <p:spPr>
            <a:xfrm>
              <a:off x="997528" y="2964867"/>
              <a:ext cx="1089891" cy="313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RDMA Service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B57DF0-7505-F6FC-5C98-FAABCEFFFB31}"/>
                </a:ext>
              </a:extLst>
            </p:cNvPr>
            <p:cNvSpPr/>
            <p:nvPr/>
          </p:nvSpPr>
          <p:spPr>
            <a:xfrm>
              <a:off x="2701638" y="2960467"/>
              <a:ext cx="1089891" cy="313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RDMA Service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E386A7-D9E5-DF9C-36C6-393A4E219F2D}"/>
                </a:ext>
              </a:extLst>
            </p:cNvPr>
            <p:cNvSpPr/>
            <p:nvPr/>
          </p:nvSpPr>
          <p:spPr>
            <a:xfrm>
              <a:off x="4405748" y="2960467"/>
              <a:ext cx="1089891" cy="313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RDMA Service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654D5-E09F-E4DA-4378-5008E27B3588}"/>
                </a:ext>
              </a:extLst>
            </p:cNvPr>
            <p:cNvSpPr/>
            <p:nvPr/>
          </p:nvSpPr>
          <p:spPr>
            <a:xfrm>
              <a:off x="2701637" y="2244432"/>
              <a:ext cx="1089891" cy="36021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Relay Broker</a:t>
              </a:r>
            </a:p>
            <a:p>
              <a:pPr algn="ctr"/>
              <a:r>
                <a:rPr lang="en-US" sz="800" dirty="0"/>
                <a:t>Tenant 0: 10.4.5.6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A972E3-18CF-63F0-46CC-2DE52D220158}"/>
                </a:ext>
              </a:extLst>
            </p:cNvPr>
            <p:cNvSpPr/>
            <p:nvPr/>
          </p:nvSpPr>
          <p:spPr>
            <a:xfrm>
              <a:off x="4405746" y="2244432"/>
              <a:ext cx="1089891" cy="360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Quark Pod 2 (Function 2 10.5.66.3)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CD8EE9-1905-BA05-6B26-712DE6A942A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1542474" y="2604651"/>
              <a:ext cx="0" cy="360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40BCCF-0ADF-9B23-C5F5-4D3BF127325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087419" y="3117267"/>
              <a:ext cx="614219" cy="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3938E-8E0D-160A-03DD-4CC3EA9F6F52}"/>
                </a:ext>
              </a:extLst>
            </p:cNvPr>
            <p:cNvSpPr/>
            <p:nvPr/>
          </p:nvSpPr>
          <p:spPr>
            <a:xfrm>
              <a:off x="2701638" y="1524323"/>
              <a:ext cx="1089890" cy="3092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Cluster </a:t>
              </a:r>
              <a:r>
                <a:rPr lang="en-US" sz="800" dirty="0" err="1"/>
                <a:t>Mgr</a:t>
              </a:r>
              <a:endParaRPr lang="en-US" sz="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E871B1-442D-CF78-7BF7-41A0B749EFE7}"/>
                </a:ext>
              </a:extLst>
            </p:cNvPr>
            <p:cNvCxnSpPr/>
            <p:nvPr/>
          </p:nvCxnSpPr>
          <p:spPr>
            <a:xfrm flipV="1">
              <a:off x="3011055" y="2604651"/>
              <a:ext cx="0" cy="355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B492F2-8905-9459-32CB-CDBE067C79B5}"/>
                </a:ext>
              </a:extLst>
            </p:cNvPr>
            <p:cNvSpPr/>
            <p:nvPr/>
          </p:nvSpPr>
          <p:spPr>
            <a:xfrm>
              <a:off x="997528" y="1536087"/>
              <a:ext cx="1089890" cy="3092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Core DNS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61A6CC-942E-75D4-78DC-C432C81F047C}"/>
                </a:ext>
              </a:extLst>
            </p:cNvPr>
            <p:cNvCxnSpPr>
              <a:stCxn id="4" idx="0"/>
              <a:endCxn id="17" idx="2"/>
            </p:cNvCxnSpPr>
            <p:nvPr/>
          </p:nvCxnSpPr>
          <p:spPr>
            <a:xfrm flipH="1" flipV="1">
              <a:off x="1542473" y="1845288"/>
              <a:ext cx="1" cy="39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FE01E6-3BEE-5649-8DE3-9394E0C65BA4}"/>
                </a:ext>
              </a:extLst>
            </p:cNvPr>
            <p:cNvCxnSpPr/>
            <p:nvPr/>
          </p:nvCxnSpPr>
          <p:spPr>
            <a:xfrm flipV="1">
              <a:off x="3011055" y="1845288"/>
              <a:ext cx="0" cy="39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40B94D-CB35-5C54-6A36-35D3587AF133}"/>
                </a:ext>
              </a:extLst>
            </p:cNvPr>
            <p:cNvCxnSpPr/>
            <p:nvPr/>
          </p:nvCxnSpPr>
          <p:spPr>
            <a:xfrm>
              <a:off x="3482109" y="1833524"/>
              <a:ext cx="0" cy="41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452056-566D-A749-3F2B-E507275A994C}"/>
                </a:ext>
              </a:extLst>
            </p:cNvPr>
            <p:cNvCxnSpPr/>
            <p:nvPr/>
          </p:nvCxnSpPr>
          <p:spPr>
            <a:xfrm>
              <a:off x="3482109" y="2604651"/>
              <a:ext cx="0" cy="355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102AA8-DC4D-C4B0-8752-6D26E741D7C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791529" y="3117267"/>
              <a:ext cx="614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5464F5-49B4-C90C-ECEF-AA6037A3A7DE}"/>
                </a:ext>
              </a:extLst>
            </p:cNvPr>
            <p:cNvCxnSpPr>
              <a:stCxn id="7" idx="0"/>
              <a:endCxn id="9" idx="2"/>
            </p:cNvCxnSpPr>
            <p:nvPr/>
          </p:nvCxnSpPr>
          <p:spPr>
            <a:xfrm flipH="1" flipV="1">
              <a:off x="4950692" y="2604651"/>
              <a:ext cx="2" cy="355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753DC3-72A9-ED05-EECA-C461C9742C88}"/>
                </a:ext>
              </a:extLst>
            </p:cNvPr>
            <p:cNvSpPr txBox="1"/>
            <p:nvPr/>
          </p:nvSpPr>
          <p:spPr>
            <a:xfrm>
              <a:off x="1450112" y="1917642"/>
              <a:ext cx="752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a. Func2 -&gt; 123.1.2.3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18978C-1671-89B1-2EAB-DDAE80B9F209}"/>
                </a:ext>
              </a:extLst>
            </p:cNvPr>
            <p:cNvSpPr txBox="1"/>
            <p:nvPr/>
          </p:nvSpPr>
          <p:spPr>
            <a:xfrm>
              <a:off x="1450112" y="2665659"/>
              <a:ext cx="773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b. Connect 123.1.2.3:80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6DA2CC-EB73-526F-C611-BF03B05CA0B1}"/>
                </a:ext>
              </a:extLst>
            </p:cNvPr>
            <p:cNvSpPr txBox="1"/>
            <p:nvPr/>
          </p:nvSpPr>
          <p:spPr>
            <a:xfrm>
              <a:off x="1932711" y="3297802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c. Connect Tenant0: 10.4.5.6: 789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210054-C828-C500-D454-379A6E11893D}"/>
                </a:ext>
              </a:extLst>
            </p:cNvPr>
            <p:cNvSpPr txBox="1"/>
            <p:nvPr/>
          </p:nvSpPr>
          <p:spPr>
            <a:xfrm>
              <a:off x="2463802" y="1905878"/>
              <a:ext cx="757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d. Start Func2 instance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F471E9-B2C9-E9C2-1361-4279491EF4AE}"/>
                </a:ext>
              </a:extLst>
            </p:cNvPr>
            <p:cNvSpPr txBox="1"/>
            <p:nvPr/>
          </p:nvSpPr>
          <p:spPr>
            <a:xfrm>
              <a:off x="3412837" y="1877227"/>
              <a:ext cx="757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e. New Func2 10.5.66.3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2450D9-67BD-8A79-0563-6C68C1B5D409}"/>
                </a:ext>
              </a:extLst>
            </p:cNvPr>
            <p:cNvSpPr txBox="1"/>
            <p:nvPr/>
          </p:nvSpPr>
          <p:spPr>
            <a:xfrm>
              <a:off x="3259290" y="2592237"/>
              <a:ext cx="928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f. Connect Tenant1: 10.5.66.3:80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5D31C9-0BDF-C998-CB6E-FC292D671F40}"/>
                </a:ext>
              </a:extLst>
            </p:cNvPr>
            <p:cNvSpPr txBox="1"/>
            <p:nvPr/>
          </p:nvSpPr>
          <p:spPr>
            <a:xfrm>
              <a:off x="4897587" y="2621913"/>
              <a:ext cx="928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g. Connect 10.5.66.3:80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FF0DB5-6B72-0483-AADD-B43FF69B37D5}"/>
              </a:ext>
            </a:extLst>
          </p:cNvPr>
          <p:cNvSpPr txBox="1"/>
          <p:nvPr/>
        </p:nvSpPr>
        <p:spPr>
          <a:xfrm>
            <a:off x="581892" y="4202109"/>
            <a:ext cx="5985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DNS: Func name to service IP resolve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Client connect svc EP (IP: port)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RDMA Svc connect svc EP through </a:t>
            </a:r>
            <a:r>
              <a:rPr lang="en-US" dirty="0" err="1"/>
              <a:t>srv</a:t>
            </a:r>
            <a:r>
              <a:rPr lang="en-US" dirty="0"/>
              <a:t> broker EP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Svc Broker call start cluster </a:t>
            </a:r>
            <a:r>
              <a:rPr lang="en-US" dirty="0" err="1"/>
              <a:t>Mgr</a:t>
            </a:r>
            <a:r>
              <a:rPr lang="en-US" dirty="0"/>
              <a:t> new Func2 instance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Cluster </a:t>
            </a:r>
            <a:r>
              <a:rPr lang="en-US" dirty="0" err="1"/>
              <a:t>Mgr</a:t>
            </a:r>
            <a:r>
              <a:rPr lang="en-US" dirty="0"/>
              <a:t> start new Func2 instance 10.5.66.3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dirty="0"/>
              <a:t>Relay</a:t>
            </a:r>
            <a:r>
              <a:rPr lang="en-US" dirty="0"/>
              <a:t> Broker connect tenant1: 10.5.66.3:80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RDMA Svc connect tenant1: 10.5.66.3:80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FD9870-5E4F-8552-7E8D-079C4D691C90}"/>
              </a:ext>
            </a:extLst>
          </p:cNvPr>
          <p:cNvSpPr txBox="1"/>
          <p:nvPr/>
        </p:nvSpPr>
        <p:spPr>
          <a:xfrm>
            <a:off x="554182" y="3785671"/>
            <a:ext cx="59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Tenant1: Function1 Connect Tenant1: Function 2</a:t>
            </a:r>
          </a:p>
        </p:txBody>
      </p:sp>
    </p:spTree>
    <p:extLst>
      <p:ext uri="{BB962C8B-B14F-4D97-AF65-F5344CB8AC3E}">
        <p14:creationId xmlns:p14="http://schemas.microsoft.com/office/powerpoint/2010/main" val="118736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D57D-45F0-54EC-C2AF-662E963B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2FC-BFC6-9154-AD08-602334643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Stateless async function: 4/30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Durable/Service 2 Service RPC: 7/30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Resilience batch job </a:t>
            </a:r>
            <a:r>
              <a:rPr lang="en-US"/>
              <a:t>(Storage): </a:t>
            </a:r>
            <a:r>
              <a:rPr lang="en-US" dirty="0"/>
              <a:t>11/30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Streaming job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Interactive job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81C5-0BA9-9923-3A9A-F9E443F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F2DE9-C0AF-E54B-13D1-CC2B4904C8EB}"/>
              </a:ext>
            </a:extLst>
          </p:cNvPr>
          <p:cNvSpPr/>
          <p:nvPr/>
        </p:nvSpPr>
        <p:spPr>
          <a:xfrm>
            <a:off x="2410691" y="3057236"/>
            <a:ext cx="1884218" cy="7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QStream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 Queue)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FFC197-EC22-58AB-904D-54C9C16F73A4}"/>
              </a:ext>
            </a:extLst>
          </p:cNvPr>
          <p:cNvCxnSpPr>
            <a:cxnSpLocks/>
          </p:cNvCxnSpPr>
          <p:nvPr/>
        </p:nvCxnSpPr>
        <p:spPr>
          <a:xfrm>
            <a:off x="2826327" y="2429164"/>
            <a:ext cx="0" cy="62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838409-60F3-8E7E-1B94-483492C0CFFC}"/>
              </a:ext>
            </a:extLst>
          </p:cNvPr>
          <p:cNvCxnSpPr/>
          <p:nvPr/>
        </p:nvCxnSpPr>
        <p:spPr>
          <a:xfrm flipV="1">
            <a:off x="3768436" y="2429164"/>
            <a:ext cx="0" cy="62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160B90-3520-811C-8E6E-A7309AC02983}"/>
              </a:ext>
            </a:extLst>
          </p:cNvPr>
          <p:cNvSpPr/>
          <p:nvPr/>
        </p:nvSpPr>
        <p:spPr>
          <a:xfrm>
            <a:off x="2410691" y="4479636"/>
            <a:ext cx="1884218" cy="6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RDMAChannel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253CBD-EC58-73C8-6CA5-8DFA2B39CEE7}"/>
              </a:ext>
            </a:extLst>
          </p:cNvPr>
          <p:cNvCxnSpPr/>
          <p:nvPr/>
        </p:nvCxnSpPr>
        <p:spPr>
          <a:xfrm>
            <a:off x="2826327" y="3795712"/>
            <a:ext cx="0" cy="6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31350-45FF-AA46-5205-9FDA1EC8A666}"/>
              </a:ext>
            </a:extLst>
          </p:cNvPr>
          <p:cNvCxnSpPr/>
          <p:nvPr/>
        </p:nvCxnSpPr>
        <p:spPr>
          <a:xfrm flipV="1">
            <a:off x="3768436" y="3795712"/>
            <a:ext cx="0" cy="68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AA7521-B879-1E84-5CF5-63B9407E3C8A}"/>
              </a:ext>
            </a:extLst>
          </p:cNvPr>
          <p:cNvSpPr txBox="1"/>
          <p:nvPr/>
        </p:nvSpPr>
        <p:spPr>
          <a:xfrm>
            <a:off x="3920836" y="4001294"/>
            <a:ext cx="20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canReadNotify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0C431-BF63-6212-E576-90F96676827A}"/>
              </a:ext>
            </a:extLst>
          </p:cNvPr>
          <p:cNvSpPr txBox="1"/>
          <p:nvPr/>
        </p:nvSpPr>
        <p:spPr>
          <a:xfrm>
            <a:off x="763155" y="3953008"/>
            <a:ext cx="200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canWriteNotify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423BA-26CA-89C9-D97E-AA452FE18FFB}"/>
              </a:ext>
            </a:extLst>
          </p:cNvPr>
          <p:cNvSpPr txBox="1"/>
          <p:nvPr/>
        </p:nvSpPr>
        <p:spPr>
          <a:xfrm>
            <a:off x="3999344" y="3379828"/>
            <a:ext cx="265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hasWriteDataNotify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A7E0BA-9DB2-3095-8ED2-69508E079B9C}"/>
              </a:ext>
            </a:extLst>
          </p:cNvPr>
          <p:cNvSpPr/>
          <p:nvPr/>
        </p:nvSpPr>
        <p:spPr>
          <a:xfrm>
            <a:off x="7707745" y="5052290"/>
            <a:ext cx="1327151" cy="2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RDMAChannel</a:t>
            </a:r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88B5DC-943C-2E13-C404-637B9D453498}"/>
              </a:ext>
            </a:extLst>
          </p:cNvPr>
          <p:cNvSpPr/>
          <p:nvPr/>
        </p:nvSpPr>
        <p:spPr>
          <a:xfrm>
            <a:off x="7707746" y="4639540"/>
            <a:ext cx="1327150" cy="2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QStream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643EF4-C9C0-4706-51C7-FE5ED5CA11B9}"/>
              </a:ext>
            </a:extLst>
          </p:cNvPr>
          <p:cNvSpPr/>
          <p:nvPr/>
        </p:nvSpPr>
        <p:spPr>
          <a:xfrm>
            <a:off x="7707744" y="4169208"/>
            <a:ext cx="2738005" cy="27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Function 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91B1C9-9A45-8969-603B-7BA3D79DF25C}"/>
              </a:ext>
            </a:extLst>
          </p:cNvPr>
          <p:cNvSpPr/>
          <p:nvPr/>
        </p:nvSpPr>
        <p:spPr>
          <a:xfrm>
            <a:off x="7588250" y="3795712"/>
            <a:ext cx="2927350" cy="1646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4B1EA-F230-3995-BEB4-05156071E13A}"/>
              </a:ext>
            </a:extLst>
          </p:cNvPr>
          <p:cNvSpPr txBox="1"/>
          <p:nvPr/>
        </p:nvSpPr>
        <p:spPr>
          <a:xfrm>
            <a:off x="7912099" y="3799876"/>
            <a:ext cx="149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 Library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241C6-01D8-7F21-6D60-169F0347B0B4}"/>
              </a:ext>
            </a:extLst>
          </p:cNvPr>
          <p:cNvSpPr/>
          <p:nvPr/>
        </p:nvSpPr>
        <p:spPr>
          <a:xfrm>
            <a:off x="9154392" y="4639540"/>
            <a:ext cx="1291358" cy="271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TCPStream</a:t>
            </a:r>
            <a:r>
              <a:rPr lang="en-US" sz="800" dirty="0"/>
              <a:t> (No </a:t>
            </a:r>
            <a:r>
              <a:rPr lang="en-US" sz="800" dirty="0" err="1"/>
              <a:t>authN</a:t>
            </a:r>
            <a:r>
              <a:rPr lang="en-US" sz="8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3C0D3-449D-E3C2-A7DF-F2010C738E09}"/>
              </a:ext>
            </a:extLst>
          </p:cNvPr>
          <p:cNvSpPr txBox="1"/>
          <p:nvPr/>
        </p:nvSpPr>
        <p:spPr>
          <a:xfrm>
            <a:off x="1311565" y="2429164"/>
            <a:ext cx="11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5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7537-49E1-9A81-BE7E-8136855D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329-6A5F-E3A0-9060-80A87EDB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44B34D-FB4E-26BC-AD41-C077DEEEA806}"/>
              </a:ext>
            </a:extLst>
          </p:cNvPr>
          <p:cNvGrpSpPr/>
          <p:nvPr/>
        </p:nvGrpSpPr>
        <p:grpSpPr>
          <a:xfrm>
            <a:off x="1264236" y="2222420"/>
            <a:ext cx="5174319" cy="3231328"/>
            <a:chOff x="5712931" y="421501"/>
            <a:chExt cx="5174319" cy="32313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27ABDD-E792-F8CF-D6AB-DBD61D8D7D0B}"/>
                </a:ext>
              </a:extLst>
            </p:cNvPr>
            <p:cNvGrpSpPr/>
            <p:nvPr/>
          </p:nvGrpSpPr>
          <p:grpSpPr>
            <a:xfrm>
              <a:off x="5759281" y="834501"/>
              <a:ext cx="857440" cy="2716567"/>
              <a:chOff x="5759281" y="834501"/>
              <a:chExt cx="857440" cy="271656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4A6BF3-3AF9-ED9C-E82C-B4AB32FCF266}"/>
                  </a:ext>
                </a:extLst>
              </p:cNvPr>
              <p:cNvSpPr/>
              <p:nvPr/>
            </p:nvSpPr>
            <p:spPr>
              <a:xfrm>
                <a:off x="5759281" y="834501"/>
                <a:ext cx="857440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Pod/ Gateway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733B768-2012-2D83-36CA-6726256AD27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 flipH="1">
                <a:off x="6187736" y="1083076"/>
                <a:ext cx="26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16FD23-734F-7D07-614C-7801EF4C790D}"/>
                </a:ext>
              </a:extLst>
            </p:cNvPr>
            <p:cNvGrpSpPr/>
            <p:nvPr/>
          </p:nvGrpSpPr>
          <p:grpSpPr>
            <a:xfrm>
              <a:off x="6693808" y="834501"/>
              <a:ext cx="637378" cy="2716567"/>
              <a:chOff x="5878832" y="834501"/>
              <a:chExt cx="637378" cy="271656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C66034-3365-CEA6-C55D-329FBE47D951}"/>
                  </a:ext>
                </a:extLst>
              </p:cNvPr>
              <p:cNvSpPr/>
              <p:nvPr/>
            </p:nvSpPr>
            <p:spPr>
              <a:xfrm>
                <a:off x="5878832" y="834501"/>
                <a:ext cx="637378" cy="2485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Msg Agent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253CCAB-979C-89E8-E00D-0E402F5E1E2A}"/>
                  </a:ext>
                </a:extLst>
              </p:cNvPr>
              <p:cNvCxnSpPr>
                <a:stCxn id="45" idx="2"/>
              </p:cNvCxnSpPr>
              <p:nvPr/>
            </p:nvCxnSpPr>
            <p:spPr>
              <a:xfrm flipH="1">
                <a:off x="6187736" y="1083076"/>
                <a:ext cx="978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E4A614-A88D-ECB5-F293-F283ACC827FC}"/>
                </a:ext>
              </a:extLst>
            </p:cNvPr>
            <p:cNvGrpSpPr/>
            <p:nvPr/>
          </p:nvGrpSpPr>
          <p:grpSpPr>
            <a:xfrm>
              <a:off x="9303630" y="834501"/>
              <a:ext cx="637378" cy="2716567"/>
              <a:chOff x="5879586" y="801663"/>
              <a:chExt cx="637378" cy="271656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6E450A4-1E3B-DEF9-FD22-6A962D543DA2}"/>
                  </a:ext>
                </a:extLst>
              </p:cNvPr>
              <p:cNvSpPr/>
              <p:nvPr/>
            </p:nvSpPr>
            <p:spPr>
              <a:xfrm>
                <a:off x="5879586" y="801663"/>
                <a:ext cx="637378" cy="2485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Msg Agent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F64E417-2E90-855C-9D88-1A32C0C134F8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 flipH="1">
                <a:off x="6188490" y="1050238"/>
                <a:ext cx="978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A9A5F0-0970-BBC0-5C25-6F9DE6C10AD8}"/>
                </a:ext>
              </a:extLst>
            </p:cNvPr>
            <p:cNvGrpSpPr/>
            <p:nvPr/>
          </p:nvGrpSpPr>
          <p:grpSpPr>
            <a:xfrm>
              <a:off x="7571450" y="834501"/>
              <a:ext cx="637378" cy="2716567"/>
              <a:chOff x="4780904" y="649263"/>
              <a:chExt cx="637378" cy="271656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CDD0E59-70CB-F2B9-C7E1-028505AAC885}"/>
                  </a:ext>
                </a:extLst>
              </p:cNvPr>
              <p:cNvSpPr/>
              <p:nvPr/>
            </p:nvSpPr>
            <p:spPr>
              <a:xfrm>
                <a:off x="4780904" y="649263"/>
                <a:ext cx="637378" cy="2485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Svc Broker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B8DF19-9FEF-BD4F-ADAC-36E97FC007A9}"/>
                  </a:ext>
                </a:extLst>
              </p:cNvPr>
              <p:cNvCxnSpPr>
                <a:stCxn id="41" idx="2"/>
              </p:cNvCxnSpPr>
              <p:nvPr/>
            </p:nvCxnSpPr>
            <p:spPr>
              <a:xfrm flipH="1">
                <a:off x="5089808" y="897838"/>
                <a:ext cx="978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4164FD-65BC-45EE-2056-B0ED1C315823}"/>
                </a:ext>
              </a:extLst>
            </p:cNvPr>
            <p:cNvGrpSpPr/>
            <p:nvPr/>
          </p:nvGrpSpPr>
          <p:grpSpPr>
            <a:xfrm>
              <a:off x="10182570" y="834501"/>
              <a:ext cx="637378" cy="2716567"/>
              <a:chOff x="5878832" y="834501"/>
              <a:chExt cx="637378" cy="271656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5F8666-A328-7D5E-5F64-DDD4AF195468}"/>
                  </a:ext>
                </a:extLst>
              </p:cNvPr>
              <p:cNvSpPr/>
              <p:nvPr/>
            </p:nvSpPr>
            <p:spPr>
              <a:xfrm>
                <a:off x="5878832" y="834501"/>
                <a:ext cx="637378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Quark Pod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B265122-CE78-8ABE-B008-5C40AE0804D5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 flipH="1">
                <a:off x="6187736" y="1083076"/>
                <a:ext cx="978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42B34C-99FF-06DC-7F54-BA82C052DF2F}"/>
                </a:ext>
              </a:extLst>
            </p:cNvPr>
            <p:cNvCxnSpPr/>
            <p:nvPr/>
          </p:nvCxnSpPr>
          <p:spPr>
            <a:xfrm>
              <a:off x="6187736" y="1296140"/>
              <a:ext cx="8247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E230B5-5576-AF0C-FB7B-3C9426659AC8}"/>
                </a:ext>
              </a:extLst>
            </p:cNvPr>
            <p:cNvSpPr txBox="1"/>
            <p:nvPr/>
          </p:nvSpPr>
          <p:spPr>
            <a:xfrm>
              <a:off x="6329316" y="1083076"/>
              <a:ext cx="5494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Call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C867F4-7381-E264-2F49-991377441D9A}"/>
                </a:ext>
              </a:extLst>
            </p:cNvPr>
            <p:cNvGrpSpPr/>
            <p:nvPr/>
          </p:nvGrpSpPr>
          <p:grpSpPr>
            <a:xfrm>
              <a:off x="8416203" y="827717"/>
              <a:ext cx="637378" cy="2716567"/>
              <a:chOff x="5938441" y="794879"/>
              <a:chExt cx="637378" cy="271656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52370A-1273-1A49-CFFB-0C4FC675B349}"/>
                  </a:ext>
                </a:extLst>
              </p:cNvPr>
              <p:cNvSpPr/>
              <p:nvPr/>
            </p:nvSpPr>
            <p:spPr>
              <a:xfrm>
                <a:off x="5938441" y="794879"/>
                <a:ext cx="637378" cy="24857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Cluster </a:t>
                </a:r>
                <a:r>
                  <a:rPr lang="en-US" sz="800" dirty="0" err="1"/>
                  <a:t>Mgr</a:t>
                </a:r>
                <a:endParaRPr lang="en-US" sz="800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BF4588-8D2F-5D46-B0A1-69A17490DE9E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 flipH="1">
                <a:off x="6247345" y="1043454"/>
                <a:ext cx="9785" cy="24679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FCDD57-E55E-8598-BC49-E6A2E07B09A6}"/>
                </a:ext>
              </a:extLst>
            </p:cNvPr>
            <p:cNvCxnSpPr/>
            <p:nvPr/>
          </p:nvCxnSpPr>
          <p:spPr>
            <a:xfrm>
              <a:off x="7012497" y="1562470"/>
              <a:ext cx="877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4BB501-3300-1952-0CB2-05D7F010D63C}"/>
                </a:ext>
              </a:extLst>
            </p:cNvPr>
            <p:cNvSpPr txBox="1"/>
            <p:nvPr/>
          </p:nvSpPr>
          <p:spPr>
            <a:xfrm>
              <a:off x="7234005" y="1337008"/>
              <a:ext cx="5494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Call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608CE-0AAF-32A5-B9B5-DDE8DA1F2424}"/>
                </a:ext>
              </a:extLst>
            </p:cNvPr>
            <p:cNvCxnSpPr/>
            <p:nvPr/>
          </p:nvCxnSpPr>
          <p:spPr>
            <a:xfrm>
              <a:off x="7890139" y="1825625"/>
              <a:ext cx="834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63634A-4C71-BAA7-0792-42C34EAE9B54}"/>
                </a:ext>
              </a:extLst>
            </p:cNvPr>
            <p:cNvSpPr txBox="1"/>
            <p:nvPr/>
          </p:nvSpPr>
          <p:spPr>
            <a:xfrm>
              <a:off x="8016680" y="1636233"/>
              <a:ext cx="624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Start Pod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5A95E1-3AAC-6134-6968-47ADE50F6CEF}"/>
                </a:ext>
              </a:extLst>
            </p:cNvPr>
            <p:cNvCxnSpPr/>
            <p:nvPr/>
          </p:nvCxnSpPr>
          <p:spPr>
            <a:xfrm>
              <a:off x="8725107" y="2023153"/>
              <a:ext cx="1822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69AE98-56CD-8F6C-9261-85DB0BE45FB1}"/>
                </a:ext>
              </a:extLst>
            </p:cNvPr>
            <p:cNvSpPr txBox="1"/>
            <p:nvPr/>
          </p:nvSpPr>
          <p:spPr>
            <a:xfrm>
              <a:off x="9337647" y="1819666"/>
              <a:ext cx="6245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Start Pod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493623-23E9-8740-B352-A9C8FE0DF978}"/>
                </a:ext>
              </a:extLst>
            </p:cNvPr>
            <p:cNvCxnSpPr/>
            <p:nvPr/>
          </p:nvCxnSpPr>
          <p:spPr>
            <a:xfrm flipH="1">
              <a:off x="9622319" y="2920874"/>
              <a:ext cx="901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41F51E-AED3-463C-7288-F34462F720E6}"/>
                </a:ext>
              </a:extLst>
            </p:cNvPr>
            <p:cNvCxnSpPr/>
            <p:nvPr/>
          </p:nvCxnSpPr>
          <p:spPr>
            <a:xfrm flipH="1">
              <a:off x="7890139" y="2111725"/>
              <a:ext cx="834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DE6F2F-E9FF-D0C5-247C-F4C2E52D5119}"/>
                </a:ext>
              </a:extLst>
            </p:cNvPr>
            <p:cNvSpPr txBox="1"/>
            <p:nvPr/>
          </p:nvSpPr>
          <p:spPr>
            <a:xfrm>
              <a:off x="7834550" y="1924720"/>
              <a:ext cx="1045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Start Pod Response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B9DC82-6810-D1FF-E7E1-2F8D1BB210EA}"/>
                </a:ext>
              </a:extLst>
            </p:cNvPr>
            <p:cNvCxnSpPr/>
            <p:nvPr/>
          </p:nvCxnSpPr>
          <p:spPr>
            <a:xfrm>
              <a:off x="7890139" y="2428651"/>
              <a:ext cx="1722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65AB3C-38E1-7EF4-0D4B-256412EF9812}"/>
                </a:ext>
              </a:extLst>
            </p:cNvPr>
            <p:cNvSpPr txBox="1"/>
            <p:nvPr/>
          </p:nvSpPr>
          <p:spPr>
            <a:xfrm>
              <a:off x="8460175" y="2217300"/>
              <a:ext cx="5494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Call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A7B7C1-8B92-C449-62F2-671AEBE5ADE4}"/>
                </a:ext>
              </a:extLst>
            </p:cNvPr>
            <p:cNvCxnSpPr/>
            <p:nvPr/>
          </p:nvCxnSpPr>
          <p:spPr>
            <a:xfrm>
              <a:off x="9597015" y="2742225"/>
              <a:ext cx="9346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F2A460-2546-0452-48CD-14E8E01955EE}"/>
                </a:ext>
              </a:extLst>
            </p:cNvPr>
            <p:cNvSpPr txBox="1"/>
            <p:nvPr/>
          </p:nvSpPr>
          <p:spPr>
            <a:xfrm>
              <a:off x="9826852" y="2526781"/>
              <a:ext cx="5494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Call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65D26D-0EAD-C50F-0BF6-27BEA5D0F908}"/>
                </a:ext>
              </a:extLst>
            </p:cNvPr>
            <p:cNvSpPr txBox="1"/>
            <p:nvPr/>
          </p:nvSpPr>
          <p:spPr>
            <a:xfrm>
              <a:off x="9682643" y="2290790"/>
              <a:ext cx="90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Connect / Ask Request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AEC724-75A2-BBB0-D81E-0F8C486EB521}"/>
                </a:ext>
              </a:extLst>
            </p:cNvPr>
            <p:cNvCxnSpPr/>
            <p:nvPr/>
          </p:nvCxnSpPr>
          <p:spPr>
            <a:xfrm flipH="1">
              <a:off x="7002712" y="3089429"/>
              <a:ext cx="2609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19544B-A88F-ED03-8F96-03017766BB8A}"/>
                </a:ext>
              </a:extLst>
            </p:cNvPr>
            <p:cNvSpPr txBox="1"/>
            <p:nvPr/>
          </p:nvSpPr>
          <p:spPr>
            <a:xfrm>
              <a:off x="7927532" y="2885794"/>
              <a:ext cx="64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Resp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BC6F06B-EFC5-AEB8-392F-344DCCBF7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959" y="3322015"/>
              <a:ext cx="8447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95853A-E0D2-5C4B-B858-DE87087BC0DB}"/>
                </a:ext>
              </a:extLst>
            </p:cNvPr>
            <p:cNvSpPr txBox="1"/>
            <p:nvPr/>
          </p:nvSpPr>
          <p:spPr>
            <a:xfrm>
              <a:off x="6241636" y="3082362"/>
              <a:ext cx="64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Resp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1DDDD-09D9-7189-B86F-790300F84AA2}"/>
                </a:ext>
              </a:extLst>
            </p:cNvPr>
            <p:cNvSpPr/>
            <p:nvPr/>
          </p:nvSpPr>
          <p:spPr>
            <a:xfrm>
              <a:off x="5712931" y="729673"/>
              <a:ext cx="1645864" cy="292315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75301F-0364-2EA3-A34F-F03207389D7A}"/>
                </a:ext>
              </a:extLst>
            </p:cNvPr>
            <p:cNvSpPr/>
            <p:nvPr/>
          </p:nvSpPr>
          <p:spPr>
            <a:xfrm>
              <a:off x="9241386" y="655783"/>
              <a:ext cx="1645864" cy="299704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D4B02D-4C4B-EF8A-A3B1-1E883B077D55}"/>
                </a:ext>
              </a:extLst>
            </p:cNvPr>
            <p:cNvSpPr txBox="1"/>
            <p:nvPr/>
          </p:nvSpPr>
          <p:spPr>
            <a:xfrm>
              <a:off x="6358439" y="490840"/>
              <a:ext cx="854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Node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3C63FC-9B9C-6717-2EF0-31B29BAF3311}"/>
                </a:ext>
              </a:extLst>
            </p:cNvPr>
            <p:cNvSpPr txBox="1"/>
            <p:nvPr/>
          </p:nvSpPr>
          <p:spPr>
            <a:xfrm>
              <a:off x="9817093" y="421501"/>
              <a:ext cx="8545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Node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1D0158-69D0-4195-4776-2EB8C604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7015" y="2553389"/>
              <a:ext cx="904244" cy="6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06830A-500C-0A6C-538A-3F296DAA3A01}"/>
                </a:ext>
              </a:extLst>
            </p:cNvPr>
            <p:cNvSpPr txBox="1"/>
            <p:nvPr/>
          </p:nvSpPr>
          <p:spPr>
            <a:xfrm>
              <a:off x="9969493" y="2857830"/>
              <a:ext cx="640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Msg Resp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4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00F2-82AE-87CC-FB1C-F116F552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FaaS</a:t>
            </a:r>
            <a:r>
              <a:rPr lang="en-US" dirty="0"/>
              <a:t>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0D8A-0C5B-18D7-818F-B72270E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53" y="1533669"/>
            <a:ext cx="5393924" cy="4351338"/>
          </a:xfrm>
        </p:spPr>
        <p:txBody>
          <a:bodyPr/>
          <a:lstStyle/>
          <a:p>
            <a:r>
              <a:rPr lang="en-US" dirty="0"/>
              <a:t>Low performance East/West communication: </a:t>
            </a:r>
          </a:p>
          <a:p>
            <a:pPr lvl="1"/>
            <a:r>
              <a:rPr lang="en-US" dirty="0"/>
              <a:t>North/South function call</a:t>
            </a:r>
          </a:p>
          <a:p>
            <a:pPr lvl="1"/>
            <a:r>
              <a:rPr lang="en-US" dirty="0"/>
              <a:t>Central storage: Event Queue, S3</a:t>
            </a:r>
          </a:p>
          <a:p>
            <a:r>
              <a:rPr lang="en-US" dirty="0"/>
              <a:t>Low performance storage</a:t>
            </a:r>
          </a:p>
          <a:p>
            <a:r>
              <a:rPr lang="en-US" dirty="0"/>
              <a:t>Lifetime limitation: 15 min</a:t>
            </a:r>
          </a:p>
          <a:p>
            <a:pPr lvl="1"/>
            <a:r>
              <a:rPr lang="en-US" dirty="0"/>
              <a:t>No orchestration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3977B0-9C71-4BC2-2032-8DF8C3E9FB05}"/>
              </a:ext>
            </a:extLst>
          </p:cNvPr>
          <p:cNvSpPr txBox="1">
            <a:spLocks/>
          </p:cNvSpPr>
          <p:nvPr/>
        </p:nvSpPr>
        <p:spPr>
          <a:xfrm>
            <a:off x="551156" y="1690688"/>
            <a:ext cx="51127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</a:t>
            </a:r>
          </a:p>
          <a:p>
            <a:pPr lvl="1"/>
            <a:r>
              <a:rPr lang="en-US" dirty="0"/>
              <a:t>Stateless short life task</a:t>
            </a:r>
          </a:p>
          <a:p>
            <a:pPr lvl="1"/>
            <a:r>
              <a:rPr lang="en-US" dirty="0"/>
              <a:t>Declarative Workflow</a:t>
            </a:r>
          </a:p>
          <a:p>
            <a:pPr lvl="2"/>
            <a:r>
              <a:rPr lang="en-US" dirty="0"/>
              <a:t>External Orchestration</a:t>
            </a:r>
          </a:p>
          <a:p>
            <a:pPr lvl="1"/>
            <a:r>
              <a:rPr lang="en-US" dirty="0"/>
              <a:t>Durable</a:t>
            </a:r>
          </a:p>
          <a:p>
            <a:r>
              <a:rPr lang="en-US" dirty="0"/>
              <a:t>Can’t</a:t>
            </a:r>
          </a:p>
          <a:p>
            <a:pPr lvl="1"/>
            <a:r>
              <a:rPr lang="en-US" dirty="0"/>
              <a:t>Bigdata</a:t>
            </a:r>
          </a:p>
          <a:p>
            <a:pPr lvl="1"/>
            <a:r>
              <a:rPr lang="en-US" dirty="0"/>
              <a:t>AI processing</a:t>
            </a:r>
          </a:p>
          <a:p>
            <a:pPr lvl="1"/>
            <a:r>
              <a:rPr lang="en-US" dirty="0"/>
              <a:t>Micro-service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1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0F3B-A05E-C3F6-FD56-72D7D46E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05" y="181425"/>
            <a:ext cx="10515600" cy="523221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9378FC-1719-C01F-A0FB-667E7797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257" y="1539167"/>
            <a:ext cx="5548993" cy="1651247"/>
          </a:xfrm>
          <a:solidFill>
            <a:srgbClr val="00B050"/>
          </a:solidFill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Bigdata</a:t>
            </a:r>
          </a:p>
          <a:p>
            <a:pPr lvl="1"/>
            <a:r>
              <a:rPr lang="en-US" sz="1800" dirty="0"/>
              <a:t>Batch</a:t>
            </a:r>
          </a:p>
          <a:p>
            <a:pPr lvl="1"/>
            <a:r>
              <a:rPr lang="en-US" sz="1800" dirty="0"/>
              <a:t>Streaming</a:t>
            </a:r>
          </a:p>
          <a:p>
            <a:pPr lvl="1"/>
            <a:r>
              <a:rPr lang="en-US" sz="1800" dirty="0"/>
              <a:t>Interactive</a:t>
            </a:r>
          </a:p>
          <a:p>
            <a:r>
              <a:rPr lang="en-US" sz="2000" dirty="0"/>
              <a:t>AI processing</a:t>
            </a:r>
          </a:p>
          <a:p>
            <a:r>
              <a:rPr lang="en-US" sz="2000" dirty="0"/>
              <a:t>Stateless Microservice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6DADBB-3204-9140-6EBE-9003908D2039}"/>
              </a:ext>
            </a:extLst>
          </p:cNvPr>
          <p:cNvSpPr txBox="1">
            <a:spLocks/>
          </p:cNvSpPr>
          <p:nvPr/>
        </p:nvSpPr>
        <p:spPr>
          <a:xfrm>
            <a:off x="516967" y="1569489"/>
            <a:ext cx="4701578" cy="1651247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High performance Serverless for all computation workload</a:t>
            </a:r>
          </a:p>
          <a:p>
            <a:pPr lvl="1"/>
            <a:r>
              <a:rPr lang="en-US" sz="1600" dirty="0"/>
              <a:t>Unified platform: </a:t>
            </a:r>
            <a:r>
              <a:rPr lang="en-US" sz="1600" dirty="0" err="1"/>
              <a:t>FaaS</a:t>
            </a:r>
            <a:r>
              <a:rPr lang="en-US" sz="1600" dirty="0"/>
              <a:t>, Bigdata, AI, Microservice</a:t>
            </a:r>
          </a:p>
          <a:p>
            <a:pPr lvl="1"/>
            <a:r>
              <a:rPr lang="en-US" sz="1600" dirty="0"/>
              <a:t>High resource utilization: Online/Offline workload mixed deployment</a:t>
            </a:r>
          </a:p>
          <a:p>
            <a:pPr lvl="1"/>
            <a:r>
              <a:rPr lang="en-US" sz="1600" dirty="0"/>
              <a:t>High performance: Speculation, no commit wait</a:t>
            </a:r>
          </a:p>
          <a:p>
            <a:pPr lvl="1"/>
            <a:r>
              <a:rPr lang="en-US" sz="1600" dirty="0"/>
              <a:t>New technique: RDMA, NVMe-oF</a:t>
            </a:r>
          </a:p>
          <a:p>
            <a:pPr lvl="1"/>
            <a:r>
              <a:rPr lang="en-US" sz="1600" dirty="0"/>
              <a:t>On-demand resource allocation</a:t>
            </a:r>
          </a:p>
          <a:p>
            <a:pPr lvl="1"/>
            <a:endParaRPr lang="en-US" sz="1400" dirty="0"/>
          </a:p>
          <a:p>
            <a:pPr lvl="1"/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CC402-E906-0157-6DD7-D3F1F79EEF7E}"/>
              </a:ext>
            </a:extLst>
          </p:cNvPr>
          <p:cNvSpPr txBox="1"/>
          <p:nvPr/>
        </p:nvSpPr>
        <p:spPr>
          <a:xfrm>
            <a:off x="1738409" y="947468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C066-B534-F6D6-A2EA-4C4945824337}"/>
              </a:ext>
            </a:extLst>
          </p:cNvPr>
          <p:cNvSpPr txBox="1">
            <a:spLocks/>
          </p:cNvSpPr>
          <p:nvPr/>
        </p:nvSpPr>
        <p:spPr>
          <a:xfrm>
            <a:off x="516967" y="4053794"/>
            <a:ext cx="4701578" cy="219641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Short lift-time vs Long live orchestration</a:t>
            </a:r>
          </a:p>
          <a:p>
            <a:r>
              <a:rPr lang="en-US" sz="1800" dirty="0"/>
              <a:t>Low performance storage</a:t>
            </a:r>
          </a:p>
          <a:p>
            <a:r>
              <a:rPr lang="en-US" sz="1800" dirty="0"/>
              <a:t>No East/West communication</a:t>
            </a:r>
          </a:p>
          <a:p>
            <a:pPr lvl="1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BFC1C-6C80-9D73-C9F8-B158D65AEFFE}"/>
              </a:ext>
            </a:extLst>
          </p:cNvPr>
          <p:cNvSpPr txBox="1"/>
          <p:nvPr/>
        </p:nvSpPr>
        <p:spPr>
          <a:xfrm>
            <a:off x="1562111" y="3375655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1C63A-95DF-F56F-FC37-69F54BA87E6D}"/>
              </a:ext>
            </a:extLst>
          </p:cNvPr>
          <p:cNvSpPr txBox="1">
            <a:spLocks/>
          </p:cNvSpPr>
          <p:nvPr/>
        </p:nvSpPr>
        <p:spPr>
          <a:xfrm>
            <a:off x="5585398" y="4053794"/>
            <a:ext cx="5548993" cy="219641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Durable: Durable orchestration function</a:t>
            </a:r>
            <a:endParaRPr lang="en-US" sz="1400" dirty="0"/>
          </a:p>
          <a:p>
            <a:r>
              <a:rPr lang="en-US" sz="1800" dirty="0"/>
              <a:t>Resilience: Spark RDD (Resilience Distributed Dataset)</a:t>
            </a:r>
          </a:p>
          <a:p>
            <a:r>
              <a:rPr lang="en-US" sz="1800" dirty="0"/>
              <a:t>Checkpoint/Reply: </a:t>
            </a:r>
            <a:r>
              <a:rPr lang="en-US" sz="1800" dirty="0" err="1"/>
              <a:t>Flink</a:t>
            </a:r>
            <a:r>
              <a:rPr lang="en-US" sz="1800" dirty="0"/>
              <a:t> fault tolerance, Orleans Stateful Actor</a:t>
            </a:r>
          </a:p>
          <a:p>
            <a:r>
              <a:rPr lang="en-US" sz="1800" dirty="0"/>
              <a:t>DNS Service Discovery/Autoscaling/…: Kubernetes</a:t>
            </a:r>
          </a:p>
          <a:p>
            <a:r>
              <a:rPr lang="en-US" sz="1800" dirty="0"/>
              <a:t>State-of-the-Art techniques: RDMA, NVMe-oF</a:t>
            </a:r>
            <a:endParaRPr lang="en-US" sz="14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D3970-646A-F548-79AC-CCCD2D56E702}"/>
              </a:ext>
            </a:extLst>
          </p:cNvPr>
          <p:cNvSpPr txBox="1"/>
          <p:nvPr/>
        </p:nvSpPr>
        <p:spPr>
          <a:xfrm>
            <a:off x="7829679" y="974954"/>
            <a:ext cx="124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01643-694B-77F4-9C51-B74C0396AFAC}"/>
              </a:ext>
            </a:extLst>
          </p:cNvPr>
          <p:cNvSpPr txBox="1"/>
          <p:nvPr/>
        </p:nvSpPr>
        <p:spPr>
          <a:xfrm>
            <a:off x="7406529" y="3429000"/>
            <a:ext cx="19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14626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5232-8D91-CBEB-BCD8-B473B0A6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46"/>
            <a:ext cx="10515600" cy="1325563"/>
          </a:xfrm>
        </p:spPr>
        <p:txBody>
          <a:bodyPr/>
          <a:lstStyle/>
          <a:p>
            <a:r>
              <a:rPr lang="en-US" dirty="0"/>
              <a:t>Resilience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7671-5074-1D4D-99FE-4839D74C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692" y="1762472"/>
            <a:ext cx="3084946" cy="1772311"/>
          </a:xfr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r>
              <a:rPr lang="en-US" sz="4300" dirty="0"/>
              <a:t>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Function call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Async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Resilience Object (Blob/Event Queue)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Programming Language Agnostic</a:t>
            </a:r>
          </a:p>
          <a:p>
            <a:r>
              <a:rPr lang="en-US" sz="4300" dirty="0"/>
              <a:t>Stateless Microservice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Function-name-based service discovery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Kubernetes microservice compatible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/>
              <a:t>Serverless style autoscaling</a:t>
            </a:r>
          </a:p>
          <a:p>
            <a:pPr lvl="1"/>
            <a:endParaRPr lang="en-US" sz="900" dirty="0"/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CBBE3-EC33-1B31-0B6C-9841E7708E83}"/>
              </a:ext>
            </a:extLst>
          </p:cNvPr>
          <p:cNvSpPr txBox="1"/>
          <p:nvPr/>
        </p:nvSpPr>
        <p:spPr>
          <a:xfrm>
            <a:off x="4096329" y="1393140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Resilience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9F7A77-E269-FC82-AA98-51237648A3A4}"/>
              </a:ext>
            </a:extLst>
          </p:cNvPr>
          <p:cNvSpPr txBox="1">
            <a:spLocks/>
          </p:cNvSpPr>
          <p:nvPr/>
        </p:nvSpPr>
        <p:spPr>
          <a:xfrm>
            <a:off x="1274619" y="4347441"/>
            <a:ext cx="2206530" cy="168390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Computation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On-demand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Resilience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Speculation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Durable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Online/Offline Mix Schedule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sz="900" dirty="0"/>
          </a:p>
          <a:p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8DBAC8-03DF-DB13-0481-CA075BF69490}"/>
              </a:ext>
            </a:extLst>
          </p:cNvPr>
          <p:cNvSpPr txBox="1">
            <a:spLocks/>
          </p:cNvSpPr>
          <p:nvPr/>
        </p:nvSpPr>
        <p:spPr>
          <a:xfrm>
            <a:off x="4162136" y="4347441"/>
            <a:ext cx="2122055" cy="168390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Storage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Ephemeral/Unreliable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High performance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Blob, Event Queue, K/V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SPDK NVMe-oF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/>
              <a:t>Multi-tenant</a:t>
            </a:r>
          </a:p>
          <a:p>
            <a:endParaRPr lang="en-US" sz="1400" dirty="0"/>
          </a:p>
          <a:p>
            <a:endParaRPr lang="en-US" sz="900" dirty="0"/>
          </a:p>
          <a:p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4681F4-DE92-C8E6-1325-F7E5BE1C827A}"/>
              </a:ext>
            </a:extLst>
          </p:cNvPr>
          <p:cNvSpPr txBox="1">
            <a:spLocks/>
          </p:cNvSpPr>
          <p:nvPr/>
        </p:nvSpPr>
        <p:spPr>
          <a:xfrm>
            <a:off x="7105072" y="4347444"/>
            <a:ext cx="2122055" cy="168390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Multi-tenant East-West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Func Call Optimization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Transport Layer AuthN/AuthZ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Network Layer Encryption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/>
              <a:t>RDMA</a:t>
            </a:r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900" dirty="0"/>
          </a:p>
          <a:p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698F7D-A38A-C62E-BBFC-854B56ECCF2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3394196" y="2518472"/>
            <a:ext cx="812658" cy="2845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8B289B-E8C5-69E4-0BC2-2EECAF38FEA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4816836" y="3941112"/>
            <a:ext cx="8126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91DC10-6743-377D-F423-5096789556A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288302" y="2469645"/>
            <a:ext cx="812661" cy="2942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051-8DEE-2AAF-25C9-1EC14606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159651"/>
            <a:ext cx="10515600" cy="1325563"/>
          </a:xfrm>
        </p:spPr>
        <p:txBody>
          <a:bodyPr/>
          <a:lstStyle/>
          <a:p>
            <a:r>
              <a:rPr lang="en-US" dirty="0"/>
              <a:t>Map-Reduce Example </a:t>
            </a:r>
            <a:r>
              <a:rPr lang="en-US" sz="2800" dirty="0"/>
              <a:t>(Runtime only, No optimization)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F5DF0-82F7-374A-2E04-368265DA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9" y="1246620"/>
            <a:ext cx="5442527" cy="504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4CB59-7572-3240-34D5-7A94FB66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6620"/>
            <a:ext cx="5567218" cy="330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1F93A-C46C-B418-5715-0B1096B62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1267"/>
            <a:ext cx="4848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C292-217C-BFE0-532A-E2201DF6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8" y="124979"/>
            <a:ext cx="10515600" cy="1325563"/>
          </a:xfrm>
        </p:spPr>
        <p:txBody>
          <a:bodyPr/>
          <a:lstStyle/>
          <a:p>
            <a:r>
              <a:rPr lang="en-US" dirty="0"/>
              <a:t>Map-Reduce Stream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60BA2-EB81-B2B5-0F8F-A7C147A9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9" y="1450542"/>
            <a:ext cx="5257800" cy="435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EA2AF-5F80-499D-EA8B-4F108F4F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73" y="4894407"/>
            <a:ext cx="502920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AEC96-3CA3-87CC-049D-B1C7559A3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73" y="1227282"/>
            <a:ext cx="448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F27-C833-02C2-2AF3-5814749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4625E-EEE1-D5C8-7CD4-78C8B617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143"/>
            <a:ext cx="5534891" cy="367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EA4E1-0778-9874-886F-B4301CB3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83" y="1538143"/>
            <a:ext cx="5094576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35C-0C4C-5E05-BA47-0C54DD35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D98E9-99D3-1F84-80D6-B9DB1258926B}"/>
              </a:ext>
            </a:extLst>
          </p:cNvPr>
          <p:cNvSpPr/>
          <p:nvPr/>
        </p:nvSpPr>
        <p:spPr>
          <a:xfrm>
            <a:off x="432549" y="2551106"/>
            <a:ext cx="5350513" cy="248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Func Bus/RPC/Event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75922-4932-6044-D59B-D8B42CE06B33}"/>
              </a:ext>
            </a:extLst>
          </p:cNvPr>
          <p:cNvSpPr/>
          <p:nvPr/>
        </p:nvSpPr>
        <p:spPr>
          <a:xfrm>
            <a:off x="944732" y="16246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4D86B-6C0D-0750-9958-10F02E721FE6}"/>
              </a:ext>
            </a:extLst>
          </p:cNvPr>
          <p:cNvSpPr/>
          <p:nvPr/>
        </p:nvSpPr>
        <p:spPr>
          <a:xfrm>
            <a:off x="1097132" y="17770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Stateless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A0809-3121-93B7-4007-1F31A7BE0CE6}"/>
              </a:ext>
            </a:extLst>
          </p:cNvPr>
          <p:cNvSpPr/>
          <p:nvPr/>
        </p:nvSpPr>
        <p:spPr>
          <a:xfrm>
            <a:off x="2672178" y="16246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37292-EC88-0669-46C2-2166D7790D98}"/>
              </a:ext>
            </a:extLst>
          </p:cNvPr>
          <p:cNvSpPr/>
          <p:nvPr/>
        </p:nvSpPr>
        <p:spPr>
          <a:xfrm>
            <a:off x="2824578" y="17770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Stateful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91DA0-50E8-1F8C-6C13-6269633F9D17}"/>
              </a:ext>
            </a:extLst>
          </p:cNvPr>
          <p:cNvSpPr/>
          <p:nvPr/>
        </p:nvSpPr>
        <p:spPr>
          <a:xfrm>
            <a:off x="4447712" y="16246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3F1E0-0CEC-0612-4120-111B8938972F}"/>
              </a:ext>
            </a:extLst>
          </p:cNvPr>
          <p:cNvSpPr/>
          <p:nvPr/>
        </p:nvSpPr>
        <p:spPr>
          <a:xfrm>
            <a:off x="4600112" y="1777014"/>
            <a:ext cx="861134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Orchestration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C98C6-F11C-5733-42A5-B32C3EC73638}"/>
              </a:ext>
            </a:extLst>
          </p:cNvPr>
          <p:cNvSpPr/>
          <p:nvPr/>
        </p:nvSpPr>
        <p:spPr>
          <a:xfrm>
            <a:off x="2749111" y="3152316"/>
            <a:ext cx="625323" cy="4527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API Gateway</a:t>
            </a:r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957E4-D9BF-2891-AB80-7B9B7669C5BB}"/>
              </a:ext>
            </a:extLst>
          </p:cNvPr>
          <p:cNvSpPr/>
          <p:nvPr/>
        </p:nvSpPr>
        <p:spPr>
          <a:xfrm>
            <a:off x="4618232" y="3145197"/>
            <a:ext cx="861134" cy="4527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Broker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26611-B29E-DCFC-A1BC-09A5940F9C83}"/>
              </a:ext>
            </a:extLst>
          </p:cNvPr>
          <p:cNvSpPr/>
          <p:nvPr/>
        </p:nvSpPr>
        <p:spPr>
          <a:xfrm>
            <a:off x="3509177" y="3145196"/>
            <a:ext cx="861134" cy="4527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Orchestration Service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5949CF4-0585-F3F5-6645-442CA2AE84B8}"/>
              </a:ext>
            </a:extLst>
          </p:cNvPr>
          <p:cNvSpPr/>
          <p:nvPr/>
        </p:nvSpPr>
        <p:spPr>
          <a:xfrm>
            <a:off x="1476506" y="3135504"/>
            <a:ext cx="1184430" cy="44633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Resilience Storage</a:t>
            </a:r>
          </a:p>
          <a:p>
            <a:pPr algn="ctr"/>
            <a:r>
              <a:rPr lang="en-US" sz="800" dirty="0"/>
              <a:t>Key/Value, Blob, Queue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702E8ED-3200-A353-7975-49403A008A9C}"/>
              </a:ext>
            </a:extLst>
          </p:cNvPr>
          <p:cNvSpPr/>
          <p:nvPr/>
        </p:nvSpPr>
        <p:spPr>
          <a:xfrm>
            <a:off x="1447800" y="2212020"/>
            <a:ext cx="135384" cy="34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3DF6190-9008-669F-67FA-E2D298B7AE0B}"/>
              </a:ext>
            </a:extLst>
          </p:cNvPr>
          <p:cNvSpPr/>
          <p:nvPr/>
        </p:nvSpPr>
        <p:spPr>
          <a:xfrm>
            <a:off x="3147504" y="2205588"/>
            <a:ext cx="135384" cy="34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F96A8E9-537B-B22B-0C7D-DD14CB536AE8}"/>
              </a:ext>
            </a:extLst>
          </p:cNvPr>
          <p:cNvSpPr/>
          <p:nvPr/>
        </p:nvSpPr>
        <p:spPr>
          <a:xfrm>
            <a:off x="4982592" y="2212020"/>
            <a:ext cx="135384" cy="345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E8298E-CAC5-7DA4-7F6C-6A81084D32AA}"/>
              </a:ext>
            </a:extLst>
          </p:cNvPr>
          <p:cNvSpPr/>
          <p:nvPr/>
        </p:nvSpPr>
        <p:spPr>
          <a:xfrm rot="10800000">
            <a:off x="2001029" y="2779564"/>
            <a:ext cx="135384" cy="3455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32533F9-6064-DF64-7C7F-06A49654430D}"/>
              </a:ext>
            </a:extLst>
          </p:cNvPr>
          <p:cNvSpPr/>
          <p:nvPr/>
        </p:nvSpPr>
        <p:spPr>
          <a:xfrm rot="10800000">
            <a:off x="3006940" y="2799678"/>
            <a:ext cx="135384" cy="3455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A473AA-2386-A4DF-BCD3-B0ED3EF499A9}"/>
              </a:ext>
            </a:extLst>
          </p:cNvPr>
          <p:cNvSpPr/>
          <p:nvPr/>
        </p:nvSpPr>
        <p:spPr>
          <a:xfrm rot="10800000">
            <a:off x="4979628" y="2806109"/>
            <a:ext cx="135384" cy="3455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F8553-7687-A8E5-ED0B-618AF9E2352E}"/>
              </a:ext>
            </a:extLst>
          </p:cNvPr>
          <p:cNvSpPr/>
          <p:nvPr/>
        </p:nvSpPr>
        <p:spPr>
          <a:xfrm>
            <a:off x="5878865" y="2212020"/>
            <a:ext cx="630314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Cluster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F3C07A-6F2D-F3B7-42E6-DCEF015661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79366" y="3371578"/>
            <a:ext cx="39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E264D55-4CC3-9B5B-9467-CC034E26DDC1}"/>
              </a:ext>
            </a:extLst>
          </p:cNvPr>
          <p:cNvSpPr txBox="1">
            <a:spLocks/>
          </p:cNvSpPr>
          <p:nvPr/>
        </p:nvSpPr>
        <p:spPr>
          <a:xfrm>
            <a:off x="6685530" y="1253331"/>
            <a:ext cx="51823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Resilience Orchestration: </a:t>
            </a:r>
          </a:p>
          <a:p>
            <a:pPr lvl="1"/>
            <a:r>
              <a:rPr lang="en-US" sz="1600" dirty="0"/>
              <a:t>Speculation</a:t>
            </a:r>
          </a:p>
          <a:p>
            <a:pPr lvl="1"/>
            <a:r>
              <a:rPr lang="en-US" sz="1600" dirty="0"/>
              <a:t>Resilience</a:t>
            </a:r>
          </a:p>
          <a:p>
            <a:pPr lvl="1"/>
            <a:r>
              <a:rPr lang="en-US" sz="1600" dirty="0"/>
              <a:t>Durable</a:t>
            </a:r>
          </a:p>
          <a:p>
            <a:r>
              <a:rPr lang="en-US" sz="2000" dirty="0"/>
              <a:t>East/West communication</a:t>
            </a:r>
          </a:p>
          <a:p>
            <a:pPr lvl="1"/>
            <a:r>
              <a:rPr lang="en-US" sz="1800" dirty="0"/>
              <a:t>Function Bus: Async Call</a:t>
            </a:r>
          </a:p>
          <a:p>
            <a:pPr lvl="2"/>
            <a:r>
              <a:rPr lang="en-US" sz="1400" dirty="0"/>
              <a:t>Addressable worker</a:t>
            </a:r>
          </a:p>
          <a:p>
            <a:pPr lvl="2"/>
            <a:r>
              <a:rPr lang="en-US" sz="1400" dirty="0"/>
              <a:t>Replay-able message queue</a:t>
            </a:r>
          </a:p>
          <a:p>
            <a:pPr lvl="1"/>
            <a:r>
              <a:rPr lang="en-US" sz="1800" dirty="0"/>
              <a:t>Intra-Cluster RPC: Sync call (Http/gRPC)</a:t>
            </a:r>
          </a:p>
          <a:p>
            <a:pPr lvl="2"/>
            <a:r>
              <a:rPr lang="en-US" sz="1400" dirty="0"/>
              <a:t>DNS based service discovery</a:t>
            </a:r>
          </a:p>
          <a:p>
            <a:pPr lvl="1"/>
            <a:r>
              <a:rPr lang="en-US" sz="1800" dirty="0"/>
              <a:t>Event Queue: Streaming</a:t>
            </a:r>
          </a:p>
          <a:p>
            <a:pPr lvl="2"/>
            <a:r>
              <a:rPr lang="en-US" sz="1400" dirty="0"/>
              <a:t>Reliable/Unreliable</a:t>
            </a:r>
          </a:p>
          <a:p>
            <a:pPr lvl="2"/>
            <a:r>
              <a:rPr lang="en-US" sz="1400" dirty="0"/>
              <a:t>Reply-able</a:t>
            </a:r>
          </a:p>
          <a:p>
            <a:pPr lvl="2"/>
            <a:r>
              <a:rPr lang="en-US" sz="1400" dirty="0"/>
              <a:t>Exactly once/Offset</a:t>
            </a:r>
          </a:p>
          <a:p>
            <a:pPr lvl="1"/>
            <a:r>
              <a:rPr lang="en-US" sz="1800" dirty="0"/>
              <a:t>Resilience Storage: Blob, K/V</a:t>
            </a:r>
          </a:p>
          <a:p>
            <a:pPr lvl="1"/>
            <a:r>
              <a:rPr lang="en-US" sz="1800" dirty="0"/>
              <a:t>State-of-the-Art techniques: RDMA, </a:t>
            </a:r>
            <a:r>
              <a:rPr lang="en-US" sz="1800" dirty="0" err="1"/>
              <a:t>NVMEoF</a:t>
            </a:r>
            <a:endParaRPr lang="en-US" sz="2200" dirty="0"/>
          </a:p>
          <a:p>
            <a:r>
              <a:rPr lang="en-US" sz="2000" dirty="0"/>
              <a:t>Storage Program Interface: Blob, Queue, K/V</a:t>
            </a:r>
          </a:p>
          <a:p>
            <a:pPr lvl="1"/>
            <a:r>
              <a:rPr lang="en-US" sz="1600" dirty="0"/>
              <a:t>Unreliable: High performance ephemeral cluster local</a:t>
            </a:r>
          </a:p>
          <a:p>
            <a:pPr lvl="1"/>
            <a:r>
              <a:rPr lang="en-US" sz="1600" dirty="0"/>
              <a:t>Reliable: Central storage (S3, DynamoDB, Kafka)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831CF8-2A0D-8154-7EBB-5ADB047459D2}"/>
              </a:ext>
            </a:extLst>
          </p:cNvPr>
          <p:cNvSpPr txBox="1"/>
          <p:nvPr/>
        </p:nvSpPr>
        <p:spPr>
          <a:xfrm>
            <a:off x="6729273" y="704012"/>
            <a:ext cx="324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Techniques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ECB5B68-56BF-9036-4B28-1000B0BB464E}"/>
              </a:ext>
            </a:extLst>
          </p:cNvPr>
          <p:cNvSpPr txBox="1">
            <a:spLocks/>
          </p:cNvSpPr>
          <p:nvPr/>
        </p:nvSpPr>
        <p:spPr>
          <a:xfrm>
            <a:off x="1013422" y="3935938"/>
            <a:ext cx="5182341" cy="26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Components</a:t>
            </a:r>
          </a:p>
          <a:p>
            <a:pPr lvl="1"/>
            <a:r>
              <a:rPr lang="en-US" sz="1500" dirty="0"/>
              <a:t>Service Broker:</a:t>
            </a:r>
          </a:p>
          <a:p>
            <a:pPr lvl="2"/>
            <a:r>
              <a:rPr lang="en-US" sz="1100" dirty="0"/>
              <a:t>Pod lifetime management: Start/Eviction/Checkpoint</a:t>
            </a:r>
          </a:p>
          <a:p>
            <a:pPr lvl="2"/>
            <a:r>
              <a:rPr lang="en-US" sz="1100" dirty="0"/>
              <a:t>Route Message/Request</a:t>
            </a:r>
          </a:p>
          <a:p>
            <a:pPr lvl="1"/>
            <a:r>
              <a:rPr lang="en-US" sz="1500" dirty="0"/>
              <a:t>Orchestration Service:</a:t>
            </a:r>
          </a:p>
          <a:p>
            <a:pPr lvl="2"/>
            <a:r>
              <a:rPr lang="en-US" sz="1100" dirty="0"/>
              <a:t>Orchestration function input/output proxy</a:t>
            </a:r>
          </a:p>
          <a:p>
            <a:pPr lvl="2"/>
            <a:r>
              <a:rPr lang="en-US" sz="1100" dirty="0"/>
              <a:t>Orchestration function state management</a:t>
            </a:r>
          </a:p>
          <a:p>
            <a:pPr lvl="1"/>
            <a:r>
              <a:rPr lang="en-US" sz="1500" dirty="0"/>
              <a:t>Cache: K/V, Blob, Queue</a:t>
            </a:r>
          </a:p>
          <a:p>
            <a:pPr lvl="1"/>
            <a:r>
              <a:rPr lang="en-US" sz="1500" dirty="0"/>
              <a:t>Gateway: 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E5F0B2A3-AEA1-44C7-B395-03F2D6DD847F}"/>
              </a:ext>
            </a:extLst>
          </p:cNvPr>
          <p:cNvSpPr/>
          <p:nvPr/>
        </p:nvSpPr>
        <p:spPr>
          <a:xfrm>
            <a:off x="430058" y="3137571"/>
            <a:ext cx="942750" cy="44633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Central Storage</a:t>
            </a:r>
          </a:p>
          <a:p>
            <a:pPr algn="ctr"/>
            <a:r>
              <a:rPr lang="en-US" sz="800" dirty="0"/>
              <a:t>Key/Value, Blob, Queue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35043C-4802-0758-6A07-E5F0C110D8B6}"/>
              </a:ext>
            </a:extLst>
          </p:cNvPr>
          <p:cNvSpPr/>
          <p:nvPr/>
        </p:nvSpPr>
        <p:spPr>
          <a:xfrm rot="10800000">
            <a:off x="852363" y="2795280"/>
            <a:ext cx="135384" cy="3455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BFC6E7B-A71F-5C2B-9FE4-9220679AEDA3}"/>
              </a:ext>
            </a:extLst>
          </p:cNvPr>
          <p:cNvSpPr/>
          <p:nvPr/>
        </p:nvSpPr>
        <p:spPr>
          <a:xfrm rot="10800000">
            <a:off x="3877466" y="2799678"/>
            <a:ext cx="135384" cy="34551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583E-3711-2CBF-80DD-159B1722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Orchestration --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FACA-4057-DC1C-FCC2-806E9355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219" y="1578264"/>
            <a:ext cx="540558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High-cost fault tolerance:</a:t>
            </a:r>
          </a:p>
          <a:p>
            <a:pPr lvl="1"/>
            <a:r>
              <a:rPr lang="en-US" sz="1800" dirty="0"/>
              <a:t>Reliable low performance storage</a:t>
            </a:r>
          </a:p>
          <a:p>
            <a:pPr lvl="1"/>
            <a:r>
              <a:rPr lang="en-US" sz="1800" dirty="0"/>
              <a:t>Commit before next step</a:t>
            </a:r>
          </a:p>
          <a:p>
            <a:r>
              <a:rPr lang="en-US" sz="2000" dirty="0"/>
              <a:t>Opportunity</a:t>
            </a:r>
          </a:p>
          <a:p>
            <a:pPr lvl="1"/>
            <a:r>
              <a:rPr lang="en-US" sz="1800" dirty="0"/>
              <a:t>Unreliable high-performance storage</a:t>
            </a:r>
          </a:p>
          <a:p>
            <a:pPr lvl="1"/>
            <a:r>
              <a:rPr lang="en-US" sz="1800" dirty="0"/>
              <a:t>No commit wait</a:t>
            </a:r>
          </a:p>
          <a:p>
            <a:r>
              <a:rPr lang="en-US" sz="2000" dirty="0"/>
              <a:t>Solution: Resilience Orchestration</a:t>
            </a:r>
          </a:p>
          <a:p>
            <a:pPr lvl="1"/>
            <a:r>
              <a:rPr lang="en-US" sz="1800" dirty="0"/>
              <a:t>Speculation</a:t>
            </a:r>
          </a:p>
          <a:p>
            <a:pPr lvl="1"/>
            <a:r>
              <a:rPr lang="en-US" sz="1800" dirty="0"/>
              <a:t>Rerun</a:t>
            </a:r>
          </a:p>
          <a:p>
            <a:r>
              <a:rPr lang="en-US" sz="2000" dirty="0"/>
              <a:t>Failures</a:t>
            </a:r>
          </a:p>
          <a:p>
            <a:pPr lvl="1"/>
            <a:r>
              <a:rPr lang="en-US" sz="1800" dirty="0"/>
              <a:t>Task fail</a:t>
            </a:r>
          </a:p>
          <a:p>
            <a:pPr lvl="1"/>
            <a:r>
              <a:rPr lang="en-US" sz="1800" dirty="0"/>
              <a:t>Orchestrator function fail</a:t>
            </a:r>
          </a:p>
          <a:p>
            <a:pPr lvl="1"/>
            <a:r>
              <a:rPr lang="en-US" sz="1800" dirty="0"/>
              <a:t>Control plane fail </a:t>
            </a:r>
          </a:p>
          <a:p>
            <a:pPr lvl="1"/>
            <a:r>
              <a:rPr lang="en-US" sz="1800" dirty="0"/>
              <a:t>Data missing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D29C7-623A-ACAF-EDE4-7E8544780C8A}"/>
              </a:ext>
            </a:extLst>
          </p:cNvPr>
          <p:cNvSpPr/>
          <p:nvPr/>
        </p:nvSpPr>
        <p:spPr>
          <a:xfrm>
            <a:off x="1533242" y="1690688"/>
            <a:ext cx="609600" cy="25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FEDB7-DE81-7088-9AA7-7C73083DFC93}"/>
              </a:ext>
            </a:extLst>
          </p:cNvPr>
          <p:cNvSpPr/>
          <p:nvPr/>
        </p:nvSpPr>
        <p:spPr>
          <a:xfrm>
            <a:off x="1533240" y="2460049"/>
            <a:ext cx="609601" cy="25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Map2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6D052E5-3C0B-5A2B-EBDA-34C87E13E7E4}"/>
              </a:ext>
            </a:extLst>
          </p:cNvPr>
          <p:cNvSpPr/>
          <p:nvPr/>
        </p:nvSpPr>
        <p:spPr>
          <a:xfrm>
            <a:off x="726787" y="1704975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X1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248BB46-AC00-097A-A01D-8BE3AFE48A8A}"/>
              </a:ext>
            </a:extLst>
          </p:cNvPr>
          <p:cNvSpPr/>
          <p:nvPr/>
        </p:nvSpPr>
        <p:spPr>
          <a:xfrm>
            <a:off x="719279" y="2476718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X2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536F8-730A-0933-B420-955D19F997A1}"/>
              </a:ext>
            </a:extLst>
          </p:cNvPr>
          <p:cNvSpPr/>
          <p:nvPr/>
        </p:nvSpPr>
        <p:spPr>
          <a:xfrm>
            <a:off x="2514029" y="1578264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Y1_1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33F3634-A72E-85A9-142B-CA54E524DFF5}"/>
              </a:ext>
            </a:extLst>
          </p:cNvPr>
          <p:cNvSpPr/>
          <p:nvPr/>
        </p:nvSpPr>
        <p:spPr>
          <a:xfrm>
            <a:off x="2514029" y="1856943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Y1_2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6E387C7-D7D5-4952-397A-892FD32C14F5}"/>
              </a:ext>
            </a:extLst>
          </p:cNvPr>
          <p:cNvSpPr/>
          <p:nvPr/>
        </p:nvSpPr>
        <p:spPr>
          <a:xfrm>
            <a:off x="2499594" y="2347625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Y2_1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DB081A1-737C-BF4D-CA85-F2E6C6B4D67E}"/>
              </a:ext>
            </a:extLst>
          </p:cNvPr>
          <p:cNvSpPr/>
          <p:nvPr/>
        </p:nvSpPr>
        <p:spPr>
          <a:xfrm>
            <a:off x="2499594" y="2626304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Y2_2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14081-D70C-5B70-6BBA-74FE0038FA5C}"/>
              </a:ext>
            </a:extLst>
          </p:cNvPr>
          <p:cNvCxnSpPr>
            <a:cxnSpLocks/>
            <a:stCxn id="6" idx="4"/>
            <a:endCxn id="4" idx="1"/>
          </p:cNvCxnSpPr>
          <p:nvPr/>
        </p:nvCxnSpPr>
        <p:spPr>
          <a:xfrm>
            <a:off x="1336387" y="1817399"/>
            <a:ext cx="196855" cy="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60EF77-99C4-0EAF-7912-977FCB14516E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>
            <a:off x="1328879" y="2589142"/>
            <a:ext cx="204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75D6F7-2301-F390-352D-9427F2A4734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2142842" y="1690688"/>
            <a:ext cx="371187" cy="12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BA3A1D-2531-7D88-B528-03688FEDEC13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142842" y="1819781"/>
            <a:ext cx="371187" cy="14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5D688C-FBEB-2FA3-AE13-50007E9A8371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142841" y="2460049"/>
            <a:ext cx="356753" cy="12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F9B2D-6D78-72B2-F184-CD7596A7A2BE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142841" y="2589142"/>
            <a:ext cx="356753" cy="14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A0EBD-FD8A-31DF-2D9F-7EBE668BF324}"/>
              </a:ext>
            </a:extLst>
          </p:cNvPr>
          <p:cNvSpPr/>
          <p:nvPr/>
        </p:nvSpPr>
        <p:spPr>
          <a:xfrm>
            <a:off x="3494816" y="1696532"/>
            <a:ext cx="609600" cy="25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Reduce1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613EFC-54EA-80FF-04F3-24FE9AF5F4F7}"/>
              </a:ext>
            </a:extLst>
          </p:cNvPr>
          <p:cNvSpPr/>
          <p:nvPr/>
        </p:nvSpPr>
        <p:spPr>
          <a:xfrm>
            <a:off x="3465947" y="2481662"/>
            <a:ext cx="609600" cy="25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Reduce2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486102-67FF-B45F-7D82-96A77DFE92E3}"/>
              </a:ext>
            </a:extLst>
          </p:cNvPr>
          <p:cNvCxnSpPr>
            <a:stCxn id="8" idx="4"/>
            <a:endCxn id="32" idx="1"/>
          </p:cNvCxnSpPr>
          <p:nvPr/>
        </p:nvCxnSpPr>
        <p:spPr>
          <a:xfrm>
            <a:off x="3123629" y="1690688"/>
            <a:ext cx="371187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72D85-18D3-D5A6-D047-B23708AB7FA8}"/>
              </a:ext>
            </a:extLst>
          </p:cNvPr>
          <p:cNvCxnSpPr>
            <a:stCxn id="10" idx="4"/>
            <a:endCxn id="32" idx="1"/>
          </p:cNvCxnSpPr>
          <p:nvPr/>
        </p:nvCxnSpPr>
        <p:spPr>
          <a:xfrm flipV="1">
            <a:off x="3109194" y="1825625"/>
            <a:ext cx="385622" cy="6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E77B9-941B-071B-868E-7F9DA6881E1C}"/>
              </a:ext>
            </a:extLst>
          </p:cNvPr>
          <p:cNvCxnSpPr>
            <a:stCxn id="9" idx="4"/>
            <a:endCxn id="33" idx="1"/>
          </p:cNvCxnSpPr>
          <p:nvPr/>
        </p:nvCxnSpPr>
        <p:spPr>
          <a:xfrm>
            <a:off x="3123629" y="1969367"/>
            <a:ext cx="342318" cy="6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3D66FD-6BB6-2ACB-C3AF-E46D799F9103}"/>
              </a:ext>
            </a:extLst>
          </p:cNvPr>
          <p:cNvCxnSpPr>
            <a:stCxn id="11" idx="4"/>
            <a:endCxn id="33" idx="1"/>
          </p:cNvCxnSpPr>
          <p:nvPr/>
        </p:nvCxnSpPr>
        <p:spPr>
          <a:xfrm flipV="1">
            <a:off x="3109194" y="2610755"/>
            <a:ext cx="356753" cy="12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id="{F7595684-3508-27DA-B7DE-5490D598FE70}"/>
              </a:ext>
            </a:extLst>
          </p:cNvPr>
          <p:cNvSpPr/>
          <p:nvPr/>
        </p:nvSpPr>
        <p:spPr>
          <a:xfrm>
            <a:off x="4346286" y="1704975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Z1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7C02C146-2163-D9DD-4D65-0B9A1FE21921}"/>
              </a:ext>
            </a:extLst>
          </p:cNvPr>
          <p:cNvSpPr/>
          <p:nvPr/>
        </p:nvSpPr>
        <p:spPr>
          <a:xfrm>
            <a:off x="4353792" y="2498330"/>
            <a:ext cx="609600" cy="22484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Blob Z2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B4572F-6CD9-75ED-2201-09D997600D74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 flipV="1">
            <a:off x="4104416" y="1817399"/>
            <a:ext cx="241870" cy="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313B39-64E9-85AC-C034-C14A0590C14E}"/>
              </a:ext>
            </a:extLst>
          </p:cNvPr>
          <p:cNvCxnSpPr>
            <a:stCxn id="33" idx="3"/>
            <a:endCxn id="43" idx="2"/>
          </p:cNvCxnSpPr>
          <p:nvPr/>
        </p:nvCxnSpPr>
        <p:spPr>
          <a:xfrm flipV="1">
            <a:off x="4075547" y="2610754"/>
            <a:ext cx="278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BDD38C-71A6-08A7-27D6-B3EC6D1345DF}"/>
              </a:ext>
            </a:extLst>
          </p:cNvPr>
          <p:cNvSpPr txBox="1"/>
          <p:nvPr/>
        </p:nvSpPr>
        <p:spPr>
          <a:xfrm>
            <a:off x="2655755" y="2674741"/>
            <a:ext cx="2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75734D-D95E-E800-5548-2C87494D5B3F}"/>
              </a:ext>
            </a:extLst>
          </p:cNvPr>
          <p:cNvSpPr txBox="1"/>
          <p:nvPr/>
        </p:nvSpPr>
        <p:spPr>
          <a:xfrm>
            <a:off x="1615212" y="2255138"/>
            <a:ext cx="549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Rerun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AD9958E-F8F1-A7DA-E645-C12D0107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3" y="3407177"/>
            <a:ext cx="3695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24041</TotalTime>
  <Words>963</Words>
  <Application>Microsoft Office PowerPoint</Application>
  <PresentationFormat>Widescreen</PresentationFormat>
  <Paragraphs>314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Resilience Function</vt:lpstr>
      <vt:lpstr>FaaS Limitation</vt:lpstr>
      <vt:lpstr>Goal</vt:lpstr>
      <vt:lpstr>Resilience Function</vt:lpstr>
      <vt:lpstr>Map-Reduce Example (Runtime only, No optimization)</vt:lpstr>
      <vt:lpstr>Map-Reduce Stream Example</vt:lpstr>
      <vt:lpstr>AI Example</vt:lpstr>
      <vt:lpstr>Architecture</vt:lpstr>
      <vt:lpstr>Resilience Orchestration -- opportunity</vt:lpstr>
      <vt:lpstr>Resilience Orchestration -- Design</vt:lpstr>
      <vt:lpstr>Message Bus</vt:lpstr>
      <vt:lpstr>Intra-Cluster RPC(e.g., http/gRPC)</vt:lpstr>
      <vt:lpstr>Proposal Plan</vt:lpstr>
      <vt:lpstr>Fu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Serverless Platform</dc:title>
  <dc:creator>Yulin Sun</dc:creator>
  <cp:lastModifiedBy>Yulin Sun</cp:lastModifiedBy>
  <cp:revision>1</cp:revision>
  <dcterms:created xsi:type="dcterms:W3CDTF">2022-12-28T17:45:55Z</dcterms:created>
  <dcterms:modified xsi:type="dcterms:W3CDTF">2023-01-18T01:14:24Z</dcterms:modified>
</cp:coreProperties>
</file>