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3" r:id="rId4"/>
    <p:sldId id="274" r:id="rId5"/>
    <p:sldId id="275" r:id="rId6"/>
    <p:sldId id="276" r:id="rId7"/>
    <p:sldId id="281" r:id="rId8"/>
    <p:sldId id="277" r:id="rId9"/>
    <p:sldId id="278" r:id="rId10"/>
    <p:sldId id="279" r:id="rId11"/>
    <p:sldId id="280" r:id="rId12"/>
    <p:sldId id="271" r:id="rId13"/>
    <p:sldId id="27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69990-CC30-410D-8CCD-B97C9B297617}" v="127" dt="2022-06-15T20:47:11.83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n Sun" userId="11024f13-2e19-468e-9d51-1dde9112ad34" providerId="ADAL" clId="{6BD69990-CC30-410D-8CCD-B97C9B297617}"/>
    <pc:docChg chg="undo custSel addSld delSld modSld">
      <pc:chgData name="Yulin Sun" userId="11024f13-2e19-468e-9d51-1dde9112ad34" providerId="ADAL" clId="{6BD69990-CC30-410D-8CCD-B97C9B297617}" dt="2022-06-15T20:47:23.619" v="4833" actId="14100"/>
      <pc:docMkLst>
        <pc:docMk/>
      </pc:docMkLst>
      <pc:sldChg chg="modSp mod">
        <pc:chgData name="Yulin Sun" userId="11024f13-2e19-468e-9d51-1dde9112ad34" providerId="ADAL" clId="{6BD69990-CC30-410D-8CCD-B97C9B297617}" dt="2022-06-07T18:26:02.864" v="4517" actId="14100"/>
        <pc:sldMkLst>
          <pc:docMk/>
          <pc:sldMk cId="0" sldId="256"/>
        </pc:sldMkLst>
        <pc:spChg chg="mod">
          <ac:chgData name="Yulin Sun" userId="11024f13-2e19-468e-9d51-1dde9112ad34" providerId="ADAL" clId="{6BD69990-CC30-410D-8CCD-B97C9B297617}" dt="2022-06-07T18:26:02.864" v="4517" actId="14100"/>
          <ac:spMkLst>
            <pc:docMk/>
            <pc:sldMk cId="0" sldId="256"/>
            <ac:spMk id="68" creationId="{00000000-0000-0000-0000-000000000000}"/>
          </ac:spMkLst>
        </pc:spChg>
        <pc:spChg chg="mod">
          <ac:chgData name="Yulin Sun" userId="11024f13-2e19-468e-9d51-1dde9112ad34" providerId="ADAL" clId="{6BD69990-CC30-410D-8CCD-B97C9B297617}" dt="2022-06-06T20:26:23.647" v="63" actId="20577"/>
          <ac:spMkLst>
            <pc:docMk/>
            <pc:sldMk cId="0" sldId="256"/>
            <ac:spMk id="69" creationId="{00000000-0000-0000-0000-000000000000}"/>
          </ac:spMkLst>
        </pc:spChg>
        <pc:spChg chg="mod">
          <ac:chgData name="Yulin Sun" userId="11024f13-2e19-468e-9d51-1dde9112ad34" providerId="ADAL" clId="{6BD69990-CC30-410D-8CCD-B97C9B297617}" dt="2022-06-07T15:53:06.479" v="1142" actId="27636"/>
          <ac:spMkLst>
            <pc:docMk/>
            <pc:sldMk cId="0" sldId="256"/>
            <ac:spMk id="70" creationId="{00000000-0000-0000-0000-000000000000}"/>
          </ac:spMkLst>
        </pc:spChg>
        <pc:spChg chg="mod">
          <ac:chgData name="Yulin Sun" userId="11024f13-2e19-468e-9d51-1dde9112ad34" providerId="ADAL" clId="{6BD69990-CC30-410D-8CCD-B97C9B297617}" dt="2022-06-06T20:26:30.502" v="65" actId="20577"/>
          <ac:spMkLst>
            <pc:docMk/>
            <pc:sldMk cId="0" sldId="256"/>
            <ac:spMk id="71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49:16.010" v="2476" actId="47"/>
        <pc:sldMkLst>
          <pc:docMk/>
          <pc:sldMk cId="0" sldId="257"/>
        </pc:sldMkLst>
        <pc:spChg chg="mod">
          <ac:chgData name="Yulin Sun" userId="11024f13-2e19-468e-9d51-1dde9112ad34" providerId="ADAL" clId="{6BD69990-CC30-410D-8CCD-B97C9B297617}" dt="2022-06-06T20:26:53.927" v="94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Yulin Sun" userId="11024f13-2e19-468e-9d51-1dde9112ad34" providerId="ADAL" clId="{6BD69990-CC30-410D-8CCD-B97C9B297617}" dt="2022-06-06T20:27:01.816" v="105" actId="20577"/>
          <ac:spMkLst>
            <pc:docMk/>
            <pc:sldMk cId="0" sldId="257"/>
            <ac:spMk id="77" creationId="{00000000-0000-0000-0000-000000000000}"/>
          </ac:spMkLst>
        </pc:spChg>
      </pc:sldChg>
      <pc:sldChg chg="modSp mod">
        <pc:chgData name="Yulin Sun" userId="11024f13-2e19-468e-9d51-1dde9112ad34" providerId="ADAL" clId="{6BD69990-CC30-410D-8CCD-B97C9B297617}" dt="2022-06-07T18:28:44.786" v="4518" actId="20577"/>
        <pc:sldMkLst>
          <pc:docMk/>
          <pc:sldMk cId="0" sldId="258"/>
        </pc:sldMkLst>
        <pc:spChg chg="mod">
          <ac:chgData name="Yulin Sun" userId="11024f13-2e19-468e-9d51-1dde9112ad34" providerId="ADAL" clId="{6BD69990-CC30-410D-8CCD-B97C9B297617}" dt="2022-06-07T18:28:44.786" v="4518" actId="20577"/>
          <ac:spMkLst>
            <pc:docMk/>
            <pc:sldMk cId="0" sldId="258"/>
            <ac:spMk id="80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38:40.216" v="2446" actId="47"/>
        <pc:sldMkLst>
          <pc:docMk/>
          <pc:sldMk cId="0" sldId="259"/>
        </pc:sldMkLst>
        <pc:spChg chg="mod">
          <ac:chgData name="Yulin Sun" userId="11024f13-2e19-468e-9d51-1dde9112ad34" providerId="ADAL" clId="{6BD69990-CC30-410D-8CCD-B97C9B297617}" dt="2022-06-07T15:53:06.426" v="1124" actId="27636"/>
          <ac:spMkLst>
            <pc:docMk/>
            <pc:sldMk cId="0" sldId="259"/>
            <ac:spMk id="82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38:40.216" v="2446" actId="47"/>
        <pc:sldMkLst>
          <pc:docMk/>
          <pc:sldMk cId="0" sldId="260"/>
        </pc:sldMkLst>
        <pc:spChg chg="mod">
          <ac:chgData name="Yulin Sun" userId="11024f13-2e19-468e-9d51-1dde9112ad34" providerId="ADAL" clId="{6BD69990-CC30-410D-8CCD-B97C9B297617}" dt="2022-06-07T15:53:06.432" v="1125" actId="27636"/>
          <ac:spMkLst>
            <pc:docMk/>
            <pc:sldMk cId="0" sldId="260"/>
            <ac:spMk id="88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38:40.216" v="2446" actId="47"/>
        <pc:sldMkLst>
          <pc:docMk/>
          <pc:sldMk cId="0" sldId="261"/>
        </pc:sldMkLst>
        <pc:spChg chg="mod">
          <ac:chgData name="Yulin Sun" userId="11024f13-2e19-468e-9d51-1dde9112ad34" providerId="ADAL" clId="{6BD69990-CC30-410D-8CCD-B97C9B297617}" dt="2022-06-07T15:53:06.436" v="1126" actId="27636"/>
          <ac:spMkLst>
            <pc:docMk/>
            <pc:sldMk cId="0" sldId="261"/>
            <ac:spMk id="92" creationId="{00000000-0000-0000-0000-000000000000}"/>
          </ac:spMkLst>
        </pc:spChg>
        <pc:spChg chg="mod">
          <ac:chgData name="Yulin Sun" userId="11024f13-2e19-468e-9d51-1dde9112ad34" providerId="ADAL" clId="{6BD69990-CC30-410D-8CCD-B97C9B297617}" dt="2022-06-07T15:53:06.440" v="1127" actId="27636"/>
          <ac:spMkLst>
            <pc:docMk/>
            <pc:sldMk cId="0" sldId="261"/>
            <ac:spMk id="93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38:40.216" v="2446" actId="47"/>
        <pc:sldMkLst>
          <pc:docMk/>
          <pc:sldMk cId="0" sldId="262"/>
        </pc:sldMkLst>
        <pc:spChg chg="mod">
          <ac:chgData name="Yulin Sun" userId="11024f13-2e19-468e-9d51-1dde9112ad34" providerId="ADAL" clId="{6BD69990-CC30-410D-8CCD-B97C9B297617}" dt="2022-06-07T15:53:06.443" v="1128" actId="27636"/>
          <ac:spMkLst>
            <pc:docMk/>
            <pc:sldMk cId="0" sldId="262"/>
            <ac:spMk id="96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38:40.216" v="2446" actId="47"/>
        <pc:sldMkLst>
          <pc:docMk/>
          <pc:sldMk cId="0" sldId="263"/>
        </pc:sldMkLst>
        <pc:spChg chg="mod">
          <ac:chgData name="Yulin Sun" userId="11024f13-2e19-468e-9d51-1dde9112ad34" providerId="ADAL" clId="{6BD69990-CC30-410D-8CCD-B97C9B297617}" dt="2022-06-07T15:53:06.449" v="1130" actId="27636"/>
          <ac:spMkLst>
            <pc:docMk/>
            <pc:sldMk cId="0" sldId="263"/>
            <ac:spMk id="101" creationId="{00000000-0000-0000-0000-000000000000}"/>
          </ac:spMkLst>
        </pc:spChg>
        <pc:spChg chg="mod">
          <ac:chgData name="Yulin Sun" userId="11024f13-2e19-468e-9d51-1dde9112ad34" providerId="ADAL" clId="{6BD69990-CC30-410D-8CCD-B97C9B297617}" dt="2022-06-07T15:53:06.448" v="1129" actId="27636"/>
          <ac:spMkLst>
            <pc:docMk/>
            <pc:sldMk cId="0" sldId="263"/>
            <ac:spMk id="102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38:40.216" v="2446" actId="47"/>
        <pc:sldMkLst>
          <pc:docMk/>
          <pc:sldMk cId="0" sldId="264"/>
        </pc:sldMkLst>
        <pc:spChg chg="mod">
          <ac:chgData name="Yulin Sun" userId="11024f13-2e19-468e-9d51-1dde9112ad34" providerId="ADAL" clId="{6BD69990-CC30-410D-8CCD-B97C9B297617}" dt="2022-06-07T15:53:06.452" v="1131" actId="27636"/>
          <ac:spMkLst>
            <pc:docMk/>
            <pc:sldMk cId="0" sldId="264"/>
            <ac:spMk id="104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38:40.216" v="2446" actId="47"/>
        <pc:sldMkLst>
          <pc:docMk/>
          <pc:sldMk cId="0" sldId="265"/>
        </pc:sldMkLst>
        <pc:spChg chg="mod">
          <ac:chgData name="Yulin Sun" userId="11024f13-2e19-468e-9d51-1dde9112ad34" providerId="ADAL" clId="{6BD69990-CC30-410D-8CCD-B97C9B297617}" dt="2022-06-07T15:53:06.456" v="1133" actId="27636"/>
          <ac:spMkLst>
            <pc:docMk/>
            <pc:sldMk cId="0" sldId="265"/>
            <ac:spMk id="107" creationId="{00000000-0000-0000-0000-000000000000}"/>
          </ac:spMkLst>
        </pc:spChg>
        <pc:spChg chg="mod">
          <ac:chgData name="Yulin Sun" userId="11024f13-2e19-468e-9d51-1dde9112ad34" providerId="ADAL" clId="{6BD69990-CC30-410D-8CCD-B97C9B297617}" dt="2022-06-07T15:53:06.455" v="1132" actId="27636"/>
          <ac:spMkLst>
            <pc:docMk/>
            <pc:sldMk cId="0" sldId="265"/>
            <ac:spMk id="108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38:40.216" v="2446" actId="47"/>
        <pc:sldMkLst>
          <pc:docMk/>
          <pc:sldMk cId="0" sldId="266"/>
        </pc:sldMkLst>
        <pc:spChg chg="mod">
          <ac:chgData name="Yulin Sun" userId="11024f13-2e19-468e-9d51-1dde9112ad34" providerId="ADAL" clId="{6BD69990-CC30-410D-8CCD-B97C9B297617}" dt="2022-06-07T15:53:06.460" v="1135" actId="27636"/>
          <ac:spMkLst>
            <pc:docMk/>
            <pc:sldMk cId="0" sldId="266"/>
            <ac:spMk id="124" creationId="{00000000-0000-0000-0000-000000000000}"/>
          </ac:spMkLst>
        </pc:spChg>
        <pc:spChg chg="mod">
          <ac:chgData name="Yulin Sun" userId="11024f13-2e19-468e-9d51-1dde9112ad34" providerId="ADAL" clId="{6BD69990-CC30-410D-8CCD-B97C9B297617}" dt="2022-06-07T15:53:06.460" v="1134" actId="27636"/>
          <ac:spMkLst>
            <pc:docMk/>
            <pc:sldMk cId="0" sldId="266"/>
            <ac:spMk id="127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38:40.216" v="2446" actId="47"/>
        <pc:sldMkLst>
          <pc:docMk/>
          <pc:sldMk cId="0" sldId="267"/>
        </pc:sldMkLst>
        <pc:spChg chg="mod">
          <ac:chgData name="Yulin Sun" userId="11024f13-2e19-468e-9d51-1dde9112ad34" providerId="ADAL" clId="{6BD69990-CC30-410D-8CCD-B97C9B297617}" dt="2022-06-07T15:53:06.463" v="1136" actId="27636"/>
          <ac:spMkLst>
            <pc:docMk/>
            <pc:sldMk cId="0" sldId="267"/>
            <ac:spMk id="129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38:40.216" v="2446" actId="47"/>
        <pc:sldMkLst>
          <pc:docMk/>
          <pc:sldMk cId="0" sldId="268"/>
        </pc:sldMkLst>
        <pc:spChg chg="mod">
          <ac:chgData name="Yulin Sun" userId="11024f13-2e19-468e-9d51-1dde9112ad34" providerId="ADAL" clId="{6BD69990-CC30-410D-8CCD-B97C9B297617}" dt="2022-06-07T15:53:06.466" v="1137" actId="27636"/>
          <ac:spMkLst>
            <pc:docMk/>
            <pc:sldMk cId="0" sldId="268"/>
            <ac:spMk id="132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6:38:40.216" v="2446" actId="47"/>
        <pc:sldMkLst>
          <pc:docMk/>
          <pc:sldMk cId="0" sldId="269"/>
        </pc:sldMkLst>
        <pc:spChg chg="mod">
          <ac:chgData name="Yulin Sun" userId="11024f13-2e19-468e-9d51-1dde9112ad34" providerId="ADAL" clId="{6BD69990-CC30-410D-8CCD-B97C9B297617}" dt="2022-06-07T15:53:06.469" v="1138" actId="27636"/>
          <ac:spMkLst>
            <pc:docMk/>
            <pc:sldMk cId="0" sldId="269"/>
            <ac:spMk id="135" creationId="{00000000-0000-0000-0000-000000000000}"/>
          </ac:spMkLst>
        </pc:spChg>
      </pc:sldChg>
      <pc:sldChg chg="modSp del mod">
        <pc:chgData name="Yulin Sun" userId="11024f13-2e19-468e-9d51-1dde9112ad34" providerId="ADAL" clId="{6BD69990-CC30-410D-8CCD-B97C9B297617}" dt="2022-06-07T17:39:06.330" v="2968" actId="47"/>
        <pc:sldMkLst>
          <pc:docMk/>
          <pc:sldMk cId="0" sldId="270"/>
        </pc:sldMkLst>
        <pc:spChg chg="mod">
          <ac:chgData name="Yulin Sun" userId="11024f13-2e19-468e-9d51-1dde9112ad34" providerId="ADAL" clId="{6BD69990-CC30-410D-8CCD-B97C9B297617}" dt="2022-06-07T15:53:06.472" v="1139" actId="27636"/>
          <ac:spMkLst>
            <pc:docMk/>
            <pc:sldMk cId="0" sldId="270"/>
            <ac:spMk id="138" creationId="{00000000-0000-0000-0000-000000000000}"/>
          </ac:spMkLst>
        </pc:spChg>
      </pc:sldChg>
      <pc:sldChg chg="modSp mod">
        <pc:chgData name="Yulin Sun" userId="11024f13-2e19-468e-9d51-1dde9112ad34" providerId="ADAL" clId="{6BD69990-CC30-410D-8CCD-B97C9B297617}" dt="2022-06-07T17:40:01.132" v="2989" actId="20577"/>
        <pc:sldMkLst>
          <pc:docMk/>
          <pc:sldMk cId="0" sldId="271"/>
        </pc:sldMkLst>
        <pc:spChg chg="mod">
          <ac:chgData name="Yulin Sun" userId="11024f13-2e19-468e-9d51-1dde9112ad34" providerId="ADAL" clId="{6BD69990-CC30-410D-8CCD-B97C9B297617}" dt="2022-06-07T15:53:06.473" v="1140" actId="27636"/>
          <ac:spMkLst>
            <pc:docMk/>
            <pc:sldMk cId="0" sldId="271"/>
            <ac:spMk id="141" creationId="{00000000-0000-0000-0000-000000000000}"/>
          </ac:spMkLst>
        </pc:spChg>
        <pc:spChg chg="mod">
          <ac:chgData name="Yulin Sun" userId="11024f13-2e19-468e-9d51-1dde9112ad34" providerId="ADAL" clId="{6BD69990-CC30-410D-8CCD-B97C9B297617}" dt="2022-06-07T17:40:01.132" v="2989" actId="20577"/>
          <ac:spMkLst>
            <pc:docMk/>
            <pc:sldMk cId="0" sldId="271"/>
            <ac:spMk id="142" creationId="{00000000-0000-0000-0000-000000000000}"/>
          </ac:spMkLst>
        </pc:spChg>
      </pc:sldChg>
      <pc:sldChg chg="addSp modSp new mod">
        <pc:chgData name="Yulin Sun" userId="11024f13-2e19-468e-9d51-1dde9112ad34" providerId="ADAL" clId="{6BD69990-CC30-410D-8CCD-B97C9B297617}" dt="2022-06-06T21:52:20.488" v="1063" actId="20577"/>
        <pc:sldMkLst>
          <pc:docMk/>
          <pc:sldMk cId="1954982345" sldId="273"/>
        </pc:sldMkLst>
        <pc:spChg chg="mod">
          <ac:chgData name="Yulin Sun" userId="11024f13-2e19-468e-9d51-1dde9112ad34" providerId="ADAL" clId="{6BD69990-CC30-410D-8CCD-B97C9B297617}" dt="2022-06-06T21:52:20.488" v="1063" actId="20577"/>
          <ac:spMkLst>
            <pc:docMk/>
            <pc:sldMk cId="1954982345" sldId="273"/>
            <ac:spMk id="2" creationId="{A86B5D50-1FEC-9A60-B1CC-FDA9A59CDED3}"/>
          </ac:spMkLst>
        </pc:spChg>
        <pc:spChg chg="mod">
          <ac:chgData name="Yulin Sun" userId="11024f13-2e19-468e-9d51-1dde9112ad34" providerId="ADAL" clId="{6BD69990-CC30-410D-8CCD-B97C9B297617}" dt="2022-06-06T21:52:16.103" v="1062" actId="1076"/>
          <ac:spMkLst>
            <pc:docMk/>
            <pc:sldMk cId="1954982345" sldId="273"/>
            <ac:spMk id="3" creationId="{374179C2-92CC-5E2A-9042-B2F5318CAEE8}"/>
          </ac:spMkLst>
        </pc:spChg>
        <pc:picChg chg="add mod">
          <ac:chgData name="Yulin Sun" userId="11024f13-2e19-468e-9d51-1dde9112ad34" providerId="ADAL" clId="{6BD69990-CC30-410D-8CCD-B97C9B297617}" dt="2022-06-06T21:26:37.421" v="491" actId="1076"/>
          <ac:picMkLst>
            <pc:docMk/>
            <pc:sldMk cId="1954982345" sldId="273"/>
            <ac:picMk id="5" creationId="{EDB85714-A195-18B2-EE59-E06B09744D51}"/>
          </ac:picMkLst>
        </pc:picChg>
      </pc:sldChg>
      <pc:sldChg chg="addSp modSp new mod">
        <pc:chgData name="Yulin Sun" userId="11024f13-2e19-468e-9d51-1dde9112ad34" providerId="ADAL" clId="{6BD69990-CC30-410D-8CCD-B97C9B297617}" dt="2022-06-06T21:47:30.607" v="1038" actId="12"/>
        <pc:sldMkLst>
          <pc:docMk/>
          <pc:sldMk cId="1392062393" sldId="274"/>
        </pc:sldMkLst>
        <pc:spChg chg="mod">
          <ac:chgData name="Yulin Sun" userId="11024f13-2e19-468e-9d51-1dde9112ad34" providerId="ADAL" clId="{6BD69990-CC30-410D-8CCD-B97C9B297617}" dt="2022-06-06T21:36:49.543" v="693" actId="20577"/>
          <ac:spMkLst>
            <pc:docMk/>
            <pc:sldMk cId="1392062393" sldId="274"/>
            <ac:spMk id="2" creationId="{12910CDC-A20B-0D9D-CE17-8DAFE11A5A20}"/>
          </ac:spMkLst>
        </pc:spChg>
        <pc:spChg chg="mod">
          <ac:chgData name="Yulin Sun" userId="11024f13-2e19-468e-9d51-1dde9112ad34" providerId="ADAL" clId="{6BD69990-CC30-410D-8CCD-B97C9B297617}" dt="2022-06-06T21:47:30.607" v="1038" actId="12"/>
          <ac:spMkLst>
            <pc:docMk/>
            <pc:sldMk cId="1392062393" sldId="274"/>
            <ac:spMk id="3" creationId="{D3246FF1-1431-BB94-5713-66541B56691A}"/>
          </ac:spMkLst>
        </pc:spChg>
        <pc:picChg chg="add mod">
          <ac:chgData name="Yulin Sun" userId="11024f13-2e19-468e-9d51-1dde9112ad34" providerId="ADAL" clId="{6BD69990-CC30-410D-8CCD-B97C9B297617}" dt="2022-06-06T21:44:55.547" v="1024" actId="1076"/>
          <ac:picMkLst>
            <pc:docMk/>
            <pc:sldMk cId="1392062393" sldId="274"/>
            <ac:picMk id="5" creationId="{759A338C-1387-F1D0-D40D-CB8365DE3CC8}"/>
          </ac:picMkLst>
        </pc:picChg>
      </pc:sldChg>
      <pc:sldChg chg="addSp delSp modSp new mod">
        <pc:chgData name="Yulin Sun" userId="11024f13-2e19-468e-9d51-1dde9112ad34" providerId="ADAL" clId="{6BD69990-CC30-410D-8CCD-B97C9B297617}" dt="2022-06-08T00:24:29.952" v="4692" actId="14100"/>
        <pc:sldMkLst>
          <pc:docMk/>
          <pc:sldMk cId="2906079895" sldId="275"/>
        </pc:sldMkLst>
        <pc:spChg chg="mod">
          <ac:chgData name="Yulin Sun" userId="11024f13-2e19-468e-9d51-1dde9112ad34" providerId="ADAL" clId="{6BD69990-CC30-410D-8CCD-B97C9B297617}" dt="2022-06-07T16:12:06.065" v="1651" actId="404"/>
          <ac:spMkLst>
            <pc:docMk/>
            <pc:sldMk cId="2906079895" sldId="275"/>
            <ac:spMk id="2" creationId="{9CC70092-2ECA-2C58-F581-7BE2F2688658}"/>
          </ac:spMkLst>
        </pc:spChg>
        <pc:spChg chg="add del mod">
          <ac:chgData name="Yulin Sun" userId="11024f13-2e19-468e-9d51-1dde9112ad34" providerId="ADAL" clId="{6BD69990-CC30-410D-8CCD-B97C9B297617}" dt="2022-06-07T16:08:37.705" v="1523" actId="478"/>
          <ac:spMkLst>
            <pc:docMk/>
            <pc:sldMk cId="2906079895" sldId="275"/>
            <ac:spMk id="3" creationId="{B7940E60-7E6E-AA8B-C11E-66AC0799C974}"/>
          </ac:spMkLst>
        </pc:spChg>
        <pc:spChg chg="add mod topLvl">
          <ac:chgData name="Yulin Sun" userId="11024f13-2e19-468e-9d51-1dde9112ad34" providerId="ADAL" clId="{6BD69990-CC30-410D-8CCD-B97C9B297617}" dt="2022-06-07T16:16:50.519" v="1759" actId="164"/>
          <ac:spMkLst>
            <pc:docMk/>
            <pc:sldMk cId="2906079895" sldId="275"/>
            <ac:spMk id="4" creationId="{C3B30BCD-82B8-4759-AEDB-6F5738232372}"/>
          </ac:spMkLst>
        </pc:spChg>
        <pc:spChg chg="add mod topLvl">
          <ac:chgData name="Yulin Sun" userId="11024f13-2e19-468e-9d51-1dde9112ad34" providerId="ADAL" clId="{6BD69990-CC30-410D-8CCD-B97C9B297617}" dt="2022-06-07T16:16:50.519" v="1759" actId="164"/>
          <ac:spMkLst>
            <pc:docMk/>
            <pc:sldMk cId="2906079895" sldId="275"/>
            <ac:spMk id="5" creationId="{FED710A8-3F56-CD91-0C0A-559F6CA335CF}"/>
          </ac:spMkLst>
        </pc:spChg>
        <pc:spChg chg="add mod topLvl">
          <ac:chgData name="Yulin Sun" userId="11024f13-2e19-468e-9d51-1dde9112ad34" providerId="ADAL" clId="{6BD69990-CC30-410D-8CCD-B97C9B297617}" dt="2022-06-07T16:16:50.519" v="1759" actId="164"/>
          <ac:spMkLst>
            <pc:docMk/>
            <pc:sldMk cId="2906079895" sldId="275"/>
            <ac:spMk id="6" creationId="{5FCD2073-B66F-4774-7381-D947EC57DC53}"/>
          </ac:spMkLst>
        </pc:spChg>
        <pc:spChg chg="add mod topLvl">
          <ac:chgData name="Yulin Sun" userId="11024f13-2e19-468e-9d51-1dde9112ad34" providerId="ADAL" clId="{6BD69990-CC30-410D-8CCD-B97C9B297617}" dt="2022-06-07T16:16:50.519" v="1759" actId="164"/>
          <ac:spMkLst>
            <pc:docMk/>
            <pc:sldMk cId="2906079895" sldId="275"/>
            <ac:spMk id="7" creationId="{D1AE3081-8F43-3065-1B64-FEC5DC848D9B}"/>
          </ac:spMkLst>
        </pc:spChg>
        <pc:spChg chg="add mod topLvl">
          <ac:chgData name="Yulin Sun" userId="11024f13-2e19-468e-9d51-1dde9112ad34" providerId="ADAL" clId="{6BD69990-CC30-410D-8CCD-B97C9B297617}" dt="2022-06-07T16:16:18.252" v="1754" actId="164"/>
          <ac:spMkLst>
            <pc:docMk/>
            <pc:sldMk cId="2906079895" sldId="275"/>
            <ac:spMk id="8" creationId="{7BFAB5F4-AC9E-8B84-F687-F522957A3910}"/>
          </ac:spMkLst>
        </pc:spChg>
        <pc:spChg chg="add del mod">
          <ac:chgData name="Yulin Sun" userId="11024f13-2e19-468e-9d51-1dde9112ad34" providerId="ADAL" clId="{6BD69990-CC30-410D-8CCD-B97C9B297617}" dt="2022-06-07T15:55:54.309" v="1261"/>
          <ac:spMkLst>
            <pc:docMk/>
            <pc:sldMk cId="2906079895" sldId="275"/>
            <ac:spMk id="9" creationId="{10F94B7E-6DD9-F64E-0C9E-9206CBCAA3AD}"/>
          </ac:spMkLst>
        </pc:spChg>
        <pc:spChg chg="add del mod">
          <ac:chgData name="Yulin Sun" userId="11024f13-2e19-468e-9d51-1dde9112ad34" providerId="ADAL" clId="{6BD69990-CC30-410D-8CCD-B97C9B297617}" dt="2022-06-07T15:55:54.309" v="1261"/>
          <ac:spMkLst>
            <pc:docMk/>
            <pc:sldMk cId="2906079895" sldId="275"/>
            <ac:spMk id="10" creationId="{92B96DA3-1F73-36C7-B6F4-EF43045BD206}"/>
          </ac:spMkLst>
        </pc:spChg>
        <pc:spChg chg="add del mod">
          <ac:chgData name="Yulin Sun" userId="11024f13-2e19-468e-9d51-1dde9112ad34" providerId="ADAL" clId="{6BD69990-CC30-410D-8CCD-B97C9B297617}" dt="2022-06-07T15:55:54.309" v="1261"/>
          <ac:spMkLst>
            <pc:docMk/>
            <pc:sldMk cId="2906079895" sldId="275"/>
            <ac:spMk id="11" creationId="{E5C61315-BEF9-2BDC-1663-5F6FFEEAF8FF}"/>
          </ac:spMkLst>
        </pc:spChg>
        <pc:spChg chg="add mod topLvl">
          <ac:chgData name="Yulin Sun" userId="11024f13-2e19-468e-9d51-1dde9112ad34" providerId="ADAL" clId="{6BD69990-CC30-410D-8CCD-B97C9B297617}" dt="2022-06-07T16:16:18.252" v="1754" actId="164"/>
          <ac:spMkLst>
            <pc:docMk/>
            <pc:sldMk cId="2906079895" sldId="275"/>
            <ac:spMk id="12" creationId="{27DB142C-A53D-44BF-BCC0-41F7239BC539}"/>
          </ac:spMkLst>
        </pc:spChg>
        <pc:spChg chg="add del mod">
          <ac:chgData name="Yulin Sun" userId="11024f13-2e19-468e-9d51-1dde9112ad34" providerId="ADAL" clId="{6BD69990-CC30-410D-8CCD-B97C9B297617}" dt="2022-06-07T15:57:42.799" v="1298" actId="478"/>
          <ac:spMkLst>
            <pc:docMk/>
            <pc:sldMk cId="2906079895" sldId="275"/>
            <ac:spMk id="13" creationId="{20F3FF97-68C8-F16F-8A27-F13B366A9CC5}"/>
          </ac:spMkLst>
        </pc:spChg>
        <pc:spChg chg="add del mod">
          <ac:chgData name="Yulin Sun" userId="11024f13-2e19-468e-9d51-1dde9112ad34" providerId="ADAL" clId="{6BD69990-CC30-410D-8CCD-B97C9B297617}" dt="2022-06-07T15:57:46.120" v="1299" actId="478"/>
          <ac:spMkLst>
            <pc:docMk/>
            <pc:sldMk cId="2906079895" sldId="275"/>
            <ac:spMk id="14" creationId="{392C2E32-1ADF-C839-0D50-44C6F0D07D44}"/>
          </ac:spMkLst>
        </pc:spChg>
        <pc:spChg chg="add del ord">
          <ac:chgData name="Yulin Sun" userId="11024f13-2e19-468e-9d51-1dde9112ad34" providerId="ADAL" clId="{6BD69990-CC30-410D-8CCD-B97C9B297617}" dt="2022-06-07T15:57:37.723" v="1295" actId="11529"/>
          <ac:spMkLst>
            <pc:docMk/>
            <pc:sldMk cId="2906079895" sldId="275"/>
            <ac:spMk id="15" creationId="{B7F4320C-DB59-5234-B7DB-4BD353A7A980}"/>
          </ac:spMkLst>
        </pc:spChg>
        <pc:spChg chg="add mod topLvl">
          <ac:chgData name="Yulin Sun" userId="11024f13-2e19-468e-9d51-1dde9112ad34" providerId="ADAL" clId="{6BD69990-CC30-410D-8CCD-B97C9B297617}" dt="2022-06-07T16:16:18.252" v="1754" actId="164"/>
          <ac:spMkLst>
            <pc:docMk/>
            <pc:sldMk cId="2906079895" sldId="275"/>
            <ac:spMk id="16" creationId="{750EAB60-E3B4-C9C7-D9FE-DEE31E60A636}"/>
          </ac:spMkLst>
        </pc:spChg>
        <pc:spChg chg="add mod topLvl">
          <ac:chgData name="Yulin Sun" userId="11024f13-2e19-468e-9d51-1dde9112ad34" providerId="ADAL" clId="{6BD69990-CC30-410D-8CCD-B97C9B297617}" dt="2022-06-07T16:16:18.252" v="1754" actId="164"/>
          <ac:spMkLst>
            <pc:docMk/>
            <pc:sldMk cId="2906079895" sldId="275"/>
            <ac:spMk id="17" creationId="{AAD76358-B94D-5371-DAE2-E8D8B91CB2AC}"/>
          </ac:spMkLst>
        </pc:spChg>
        <pc:spChg chg="add mod topLvl">
          <ac:chgData name="Yulin Sun" userId="11024f13-2e19-468e-9d51-1dde9112ad34" providerId="ADAL" clId="{6BD69990-CC30-410D-8CCD-B97C9B297617}" dt="2022-06-07T16:16:18.252" v="1754" actId="164"/>
          <ac:spMkLst>
            <pc:docMk/>
            <pc:sldMk cId="2906079895" sldId="275"/>
            <ac:spMk id="18" creationId="{6ABDCE8D-05CD-6791-598F-27C5527B3BDB}"/>
          </ac:spMkLst>
        </pc:spChg>
        <pc:spChg chg="add mod topLvl">
          <ac:chgData name="Yulin Sun" userId="11024f13-2e19-468e-9d51-1dde9112ad34" providerId="ADAL" clId="{6BD69990-CC30-410D-8CCD-B97C9B297617}" dt="2022-06-07T16:16:18.252" v="1754" actId="164"/>
          <ac:spMkLst>
            <pc:docMk/>
            <pc:sldMk cId="2906079895" sldId="275"/>
            <ac:spMk id="19" creationId="{F1EE4A2B-C6A7-A081-2C73-1C4DAA37B6D6}"/>
          </ac:spMkLst>
        </pc:spChg>
        <pc:spChg chg="add mod topLvl">
          <ac:chgData name="Yulin Sun" userId="11024f13-2e19-468e-9d51-1dde9112ad34" providerId="ADAL" clId="{6BD69990-CC30-410D-8CCD-B97C9B297617}" dt="2022-06-07T16:16:18.252" v="1754" actId="164"/>
          <ac:spMkLst>
            <pc:docMk/>
            <pc:sldMk cId="2906079895" sldId="275"/>
            <ac:spMk id="20" creationId="{C11F08AC-AAF3-8A5C-1902-C9BC73DDB61D}"/>
          </ac:spMkLst>
        </pc:spChg>
        <pc:spChg chg="add mod topLvl">
          <ac:chgData name="Yulin Sun" userId="11024f13-2e19-468e-9d51-1dde9112ad34" providerId="ADAL" clId="{6BD69990-CC30-410D-8CCD-B97C9B297617}" dt="2022-06-07T16:16:50.519" v="1759" actId="164"/>
          <ac:spMkLst>
            <pc:docMk/>
            <pc:sldMk cId="2906079895" sldId="275"/>
            <ac:spMk id="25" creationId="{95142281-A396-FBBC-9911-E1ECE1A2907C}"/>
          </ac:spMkLst>
        </pc:spChg>
        <pc:spChg chg="add mod topLvl">
          <ac:chgData name="Yulin Sun" userId="11024f13-2e19-468e-9d51-1dde9112ad34" providerId="ADAL" clId="{6BD69990-CC30-410D-8CCD-B97C9B297617}" dt="2022-06-07T16:16:08.507" v="1753" actId="165"/>
          <ac:spMkLst>
            <pc:docMk/>
            <pc:sldMk cId="2906079895" sldId="275"/>
            <ac:spMk id="26" creationId="{C9C1EBE5-071D-E4EE-5F43-E1630B58B6AA}"/>
          </ac:spMkLst>
        </pc:spChg>
        <pc:spChg chg="add mod topLvl">
          <ac:chgData name="Yulin Sun" userId="11024f13-2e19-468e-9d51-1dde9112ad34" providerId="ADAL" clId="{6BD69990-CC30-410D-8CCD-B97C9B297617}" dt="2022-06-07T16:16:08.507" v="1753" actId="165"/>
          <ac:spMkLst>
            <pc:docMk/>
            <pc:sldMk cId="2906079895" sldId="275"/>
            <ac:spMk id="27" creationId="{3BA13550-00F6-E90C-49DA-35869C68A2C3}"/>
          </ac:spMkLst>
        </pc:spChg>
        <pc:spChg chg="add mod topLvl">
          <ac:chgData name="Yulin Sun" userId="11024f13-2e19-468e-9d51-1dde9112ad34" providerId="ADAL" clId="{6BD69990-CC30-410D-8CCD-B97C9B297617}" dt="2022-06-07T16:16:50.519" v="1759" actId="164"/>
          <ac:spMkLst>
            <pc:docMk/>
            <pc:sldMk cId="2906079895" sldId="275"/>
            <ac:spMk id="30" creationId="{395168EA-C214-9508-8A67-A3C3EB79D566}"/>
          </ac:spMkLst>
        </pc:spChg>
        <pc:spChg chg="add mod topLvl">
          <ac:chgData name="Yulin Sun" userId="11024f13-2e19-468e-9d51-1dde9112ad34" providerId="ADAL" clId="{6BD69990-CC30-410D-8CCD-B97C9B297617}" dt="2022-06-07T16:16:50.519" v="1759" actId="164"/>
          <ac:spMkLst>
            <pc:docMk/>
            <pc:sldMk cId="2906079895" sldId="275"/>
            <ac:spMk id="31" creationId="{6E08D513-5CF8-D9B5-3E30-90A83ED488B7}"/>
          </ac:spMkLst>
        </pc:spChg>
        <pc:spChg chg="add mod ord topLvl">
          <ac:chgData name="Yulin Sun" userId="11024f13-2e19-468e-9d51-1dde9112ad34" providerId="ADAL" clId="{6BD69990-CC30-410D-8CCD-B97C9B297617}" dt="2022-06-07T16:16:50.519" v="1759" actId="164"/>
          <ac:spMkLst>
            <pc:docMk/>
            <pc:sldMk cId="2906079895" sldId="275"/>
            <ac:spMk id="32" creationId="{E602BB60-8CE0-D241-EF01-BEB31D6F2EA7}"/>
          </ac:spMkLst>
        </pc:spChg>
        <pc:spChg chg="add mod topLvl">
          <ac:chgData name="Yulin Sun" userId="11024f13-2e19-468e-9d51-1dde9112ad34" providerId="ADAL" clId="{6BD69990-CC30-410D-8CCD-B97C9B297617}" dt="2022-06-07T16:16:50.519" v="1759" actId="164"/>
          <ac:spMkLst>
            <pc:docMk/>
            <pc:sldMk cId="2906079895" sldId="275"/>
            <ac:spMk id="33" creationId="{B67B6999-A4E0-BFDA-FD2E-45EDB6CF00B8}"/>
          </ac:spMkLst>
        </pc:spChg>
        <pc:spChg chg="add mod">
          <ac:chgData name="Yulin Sun" userId="11024f13-2e19-468e-9d51-1dde9112ad34" providerId="ADAL" clId="{6BD69990-CC30-410D-8CCD-B97C9B297617}" dt="2022-06-07T16:16:50.519" v="1759" actId="164"/>
          <ac:spMkLst>
            <pc:docMk/>
            <pc:sldMk cId="2906079895" sldId="275"/>
            <ac:spMk id="38" creationId="{57AD4C32-79CF-F122-75F5-69538A1BF674}"/>
          </ac:spMkLst>
        </pc:spChg>
        <pc:spChg chg="add mod">
          <ac:chgData name="Yulin Sun" userId="11024f13-2e19-468e-9d51-1dde9112ad34" providerId="ADAL" clId="{6BD69990-CC30-410D-8CCD-B97C9B297617}" dt="2022-06-07T16:11:27.656" v="1620" actId="403"/>
          <ac:spMkLst>
            <pc:docMk/>
            <pc:sldMk cId="2906079895" sldId="275"/>
            <ac:spMk id="39" creationId="{6BF1696D-AED2-6AAF-5F45-595C8113528B}"/>
          </ac:spMkLst>
        </pc:spChg>
        <pc:grpChg chg="add del mod">
          <ac:chgData name="Yulin Sun" userId="11024f13-2e19-468e-9d51-1dde9112ad34" providerId="ADAL" clId="{6BD69990-CC30-410D-8CCD-B97C9B297617}" dt="2022-06-07T16:16:08.507" v="1753" actId="165"/>
          <ac:grpSpMkLst>
            <pc:docMk/>
            <pc:sldMk cId="2906079895" sldId="275"/>
            <ac:grpSpMk id="34" creationId="{E8C836D4-6E0A-8E9D-6963-50BAE6026410}"/>
          </ac:grpSpMkLst>
        </pc:grpChg>
        <pc:grpChg chg="add mod">
          <ac:chgData name="Yulin Sun" userId="11024f13-2e19-468e-9d51-1dde9112ad34" providerId="ADAL" clId="{6BD69990-CC30-410D-8CCD-B97C9B297617}" dt="2022-06-07T16:16:50.519" v="1759" actId="164"/>
          <ac:grpSpMkLst>
            <pc:docMk/>
            <pc:sldMk cId="2906079895" sldId="275"/>
            <ac:grpSpMk id="43" creationId="{F6A9E0EE-0358-02C7-16E6-CA4B2DA85A32}"/>
          </ac:grpSpMkLst>
        </pc:grpChg>
        <pc:grpChg chg="add mod">
          <ac:chgData name="Yulin Sun" userId="11024f13-2e19-468e-9d51-1dde9112ad34" providerId="ADAL" clId="{6BD69990-CC30-410D-8CCD-B97C9B297617}" dt="2022-06-07T16:16:50.519" v="1759" actId="164"/>
          <ac:grpSpMkLst>
            <pc:docMk/>
            <pc:sldMk cId="2906079895" sldId="275"/>
            <ac:grpSpMk id="44" creationId="{9A5D7639-8319-7182-400B-4B534C225E58}"/>
          </ac:grpSpMkLst>
        </pc:grpChg>
        <pc:cxnChg chg="add mod topLvl">
          <ac:chgData name="Yulin Sun" userId="11024f13-2e19-468e-9d51-1dde9112ad34" providerId="ADAL" clId="{6BD69990-CC30-410D-8CCD-B97C9B297617}" dt="2022-06-08T00:24:29.952" v="4692" actId="14100"/>
          <ac:cxnSpMkLst>
            <pc:docMk/>
            <pc:sldMk cId="2906079895" sldId="275"/>
            <ac:cxnSpMk id="22" creationId="{139422A1-5737-167F-F6B3-7CA5987ABA1F}"/>
          </ac:cxnSpMkLst>
        </pc:cxnChg>
        <pc:cxnChg chg="add mod topLvl">
          <ac:chgData name="Yulin Sun" userId="11024f13-2e19-468e-9d51-1dde9112ad34" providerId="ADAL" clId="{6BD69990-CC30-410D-8CCD-B97C9B297617}" dt="2022-06-08T00:24:24.719" v="4691" actId="14100"/>
          <ac:cxnSpMkLst>
            <pc:docMk/>
            <pc:sldMk cId="2906079895" sldId="275"/>
            <ac:cxnSpMk id="23" creationId="{FC0F950C-92A9-1E06-4730-78F6AED86384}"/>
          </ac:cxnSpMkLst>
        </pc:cxnChg>
        <pc:cxnChg chg="add mod topLvl">
          <ac:chgData name="Yulin Sun" userId="11024f13-2e19-468e-9d51-1dde9112ad34" providerId="ADAL" clId="{6BD69990-CC30-410D-8CCD-B97C9B297617}" dt="2022-06-07T16:16:50.519" v="1759" actId="164"/>
          <ac:cxnSpMkLst>
            <pc:docMk/>
            <pc:sldMk cId="2906079895" sldId="275"/>
            <ac:cxnSpMk id="24" creationId="{A83EAC2A-1BF7-C028-B389-419A643398C1}"/>
          </ac:cxnSpMkLst>
        </pc:cxnChg>
        <pc:cxnChg chg="add mod topLvl">
          <ac:chgData name="Yulin Sun" userId="11024f13-2e19-468e-9d51-1dde9112ad34" providerId="ADAL" clId="{6BD69990-CC30-410D-8CCD-B97C9B297617}" dt="2022-06-07T16:16:50.519" v="1759" actId="164"/>
          <ac:cxnSpMkLst>
            <pc:docMk/>
            <pc:sldMk cId="2906079895" sldId="275"/>
            <ac:cxnSpMk id="29" creationId="{29AEDFA8-E66D-A0D3-03AE-0150C8313C13}"/>
          </ac:cxnSpMkLst>
        </pc:cxnChg>
      </pc:sldChg>
      <pc:sldChg chg="addSp delSp modSp new mod">
        <pc:chgData name="Yulin Sun" userId="11024f13-2e19-468e-9d51-1dde9112ad34" providerId="ADAL" clId="{6BD69990-CC30-410D-8CCD-B97C9B297617}" dt="2022-06-08T19:41:41.749" v="4709" actId="20577"/>
        <pc:sldMkLst>
          <pc:docMk/>
          <pc:sldMk cId="2334513737" sldId="276"/>
        </pc:sldMkLst>
        <pc:spChg chg="mod">
          <ac:chgData name="Yulin Sun" userId="11024f13-2e19-468e-9d51-1dde9112ad34" providerId="ADAL" clId="{6BD69990-CC30-410D-8CCD-B97C9B297617}" dt="2022-06-08T19:41:41.749" v="4709" actId="20577"/>
          <ac:spMkLst>
            <pc:docMk/>
            <pc:sldMk cId="2334513737" sldId="276"/>
            <ac:spMk id="2" creationId="{9298A469-013D-9E94-5DD2-2BB9F19488F3}"/>
          </ac:spMkLst>
        </pc:spChg>
        <pc:spChg chg="mod">
          <ac:chgData name="Yulin Sun" userId="11024f13-2e19-468e-9d51-1dde9112ad34" providerId="ADAL" clId="{6BD69990-CC30-410D-8CCD-B97C9B297617}" dt="2022-06-08T00:26:22.401" v="4694" actId="12"/>
          <ac:spMkLst>
            <pc:docMk/>
            <pc:sldMk cId="2334513737" sldId="276"/>
            <ac:spMk id="3" creationId="{F350F4C7-C893-FC42-9B6B-72F9698D929E}"/>
          </ac:spMkLst>
        </pc:spChg>
        <pc:spChg chg="mod topLvl">
          <ac:chgData name="Yulin Sun" userId="11024f13-2e19-468e-9d51-1dde9112ad34" providerId="ADAL" clId="{6BD69990-CC30-410D-8CCD-B97C9B297617}" dt="2022-06-07T16:23:04.058" v="1856" actId="1037"/>
          <ac:spMkLst>
            <pc:docMk/>
            <pc:sldMk cId="2334513737" sldId="276"/>
            <ac:spMk id="5" creationId="{FD250C18-F92C-2552-1BEF-63A3F1DCED78}"/>
          </ac:spMkLst>
        </pc:spChg>
        <pc:spChg chg="mod topLvl">
          <ac:chgData name="Yulin Sun" userId="11024f13-2e19-468e-9d51-1dde9112ad34" providerId="ADAL" clId="{6BD69990-CC30-410D-8CCD-B97C9B297617}" dt="2022-06-07T16:23:04.058" v="1856" actId="1037"/>
          <ac:spMkLst>
            <pc:docMk/>
            <pc:sldMk cId="2334513737" sldId="276"/>
            <ac:spMk id="6" creationId="{106C480F-8D02-7A96-AB48-78A4057C1DAE}"/>
          </ac:spMkLst>
        </pc:spChg>
        <pc:spChg chg="mod topLvl">
          <ac:chgData name="Yulin Sun" userId="11024f13-2e19-468e-9d51-1dde9112ad34" providerId="ADAL" clId="{6BD69990-CC30-410D-8CCD-B97C9B297617}" dt="2022-06-07T16:25:57.608" v="1906" actId="1076"/>
          <ac:spMkLst>
            <pc:docMk/>
            <pc:sldMk cId="2334513737" sldId="276"/>
            <ac:spMk id="7" creationId="{2124440B-6899-D9B7-02F3-C7C3E92AA4DD}"/>
          </ac:spMkLst>
        </pc:spChg>
        <pc:spChg chg="mod topLvl">
          <ac:chgData name="Yulin Sun" userId="11024f13-2e19-468e-9d51-1dde9112ad34" providerId="ADAL" clId="{6BD69990-CC30-410D-8CCD-B97C9B297617}" dt="2022-06-07T16:23:04.058" v="1856" actId="1037"/>
          <ac:spMkLst>
            <pc:docMk/>
            <pc:sldMk cId="2334513737" sldId="276"/>
            <ac:spMk id="8" creationId="{5C147394-ABC6-7EBF-3A9B-A7031A677D63}"/>
          </ac:spMkLst>
        </pc:spChg>
        <pc:spChg chg="mod topLvl">
          <ac:chgData name="Yulin Sun" userId="11024f13-2e19-468e-9d51-1dde9112ad34" providerId="ADAL" clId="{6BD69990-CC30-410D-8CCD-B97C9B297617}" dt="2022-06-07T16:23:04.058" v="1856" actId="1037"/>
          <ac:spMkLst>
            <pc:docMk/>
            <pc:sldMk cId="2334513737" sldId="276"/>
            <ac:spMk id="9" creationId="{54C21B65-54C2-433E-C810-97EEB0C01AFC}"/>
          </ac:spMkLst>
        </pc:spChg>
        <pc:spChg chg="mod topLvl">
          <ac:chgData name="Yulin Sun" userId="11024f13-2e19-468e-9d51-1dde9112ad34" providerId="ADAL" clId="{6BD69990-CC30-410D-8CCD-B97C9B297617}" dt="2022-06-07T16:23:04.058" v="1856" actId="1037"/>
          <ac:spMkLst>
            <pc:docMk/>
            <pc:sldMk cId="2334513737" sldId="276"/>
            <ac:spMk id="10" creationId="{255D5069-520B-10CB-F9C9-B120685DD121}"/>
          </ac:spMkLst>
        </pc:spChg>
        <pc:spChg chg="mod topLvl">
          <ac:chgData name="Yulin Sun" userId="11024f13-2e19-468e-9d51-1dde9112ad34" providerId="ADAL" clId="{6BD69990-CC30-410D-8CCD-B97C9B297617}" dt="2022-06-07T16:23:04.058" v="1856" actId="1037"/>
          <ac:spMkLst>
            <pc:docMk/>
            <pc:sldMk cId="2334513737" sldId="276"/>
            <ac:spMk id="11" creationId="{E5CF430E-8B34-0948-75F7-F030058F34CD}"/>
          </ac:spMkLst>
        </pc:spChg>
        <pc:spChg chg="add mod">
          <ac:chgData name="Yulin Sun" userId="11024f13-2e19-468e-9d51-1dde9112ad34" providerId="ADAL" clId="{6BD69990-CC30-410D-8CCD-B97C9B297617}" dt="2022-06-07T16:23:04.058" v="1856" actId="1037"/>
          <ac:spMkLst>
            <pc:docMk/>
            <pc:sldMk cId="2334513737" sldId="276"/>
            <ac:spMk id="12" creationId="{ACB186E0-61FE-A256-B632-CDF1975A708B}"/>
          </ac:spMkLst>
        </pc:spChg>
        <pc:spChg chg="add del mod">
          <ac:chgData name="Yulin Sun" userId="11024f13-2e19-468e-9d51-1dde9112ad34" providerId="ADAL" clId="{6BD69990-CC30-410D-8CCD-B97C9B297617}" dt="2022-06-07T16:20:03.808" v="1783" actId="767"/>
          <ac:spMkLst>
            <pc:docMk/>
            <pc:sldMk cId="2334513737" sldId="276"/>
            <ac:spMk id="13" creationId="{D61D3A06-67B5-3639-82EB-EF26C5D11394}"/>
          </ac:spMkLst>
        </pc:spChg>
        <pc:spChg chg="add mod">
          <ac:chgData name="Yulin Sun" userId="11024f13-2e19-468e-9d51-1dde9112ad34" providerId="ADAL" clId="{6BD69990-CC30-410D-8CCD-B97C9B297617}" dt="2022-06-07T16:23:04.058" v="1856" actId="1037"/>
          <ac:spMkLst>
            <pc:docMk/>
            <pc:sldMk cId="2334513737" sldId="276"/>
            <ac:spMk id="14" creationId="{6FEF0B6B-E38B-6685-A7D7-AF480B1E901C}"/>
          </ac:spMkLst>
        </pc:spChg>
        <pc:spChg chg="add mod">
          <ac:chgData name="Yulin Sun" userId="11024f13-2e19-468e-9d51-1dde9112ad34" providerId="ADAL" clId="{6BD69990-CC30-410D-8CCD-B97C9B297617}" dt="2022-06-07T16:23:04.058" v="1856" actId="1037"/>
          <ac:spMkLst>
            <pc:docMk/>
            <pc:sldMk cId="2334513737" sldId="276"/>
            <ac:spMk id="15" creationId="{21E0D112-AF9E-638B-FEED-71392EF7E772}"/>
          </ac:spMkLst>
        </pc:spChg>
        <pc:spChg chg="add mod">
          <ac:chgData name="Yulin Sun" userId="11024f13-2e19-468e-9d51-1dde9112ad34" providerId="ADAL" clId="{6BD69990-CC30-410D-8CCD-B97C9B297617}" dt="2022-06-07T16:23:04.058" v="1856" actId="1037"/>
          <ac:spMkLst>
            <pc:docMk/>
            <pc:sldMk cId="2334513737" sldId="276"/>
            <ac:spMk id="16" creationId="{6369662A-3D8D-3440-0DCC-6643F8716508}"/>
          </ac:spMkLst>
        </pc:spChg>
        <pc:spChg chg="add mod">
          <ac:chgData name="Yulin Sun" userId="11024f13-2e19-468e-9d51-1dde9112ad34" providerId="ADAL" clId="{6BD69990-CC30-410D-8CCD-B97C9B297617}" dt="2022-06-07T16:23:04.058" v="1856" actId="1037"/>
          <ac:spMkLst>
            <pc:docMk/>
            <pc:sldMk cId="2334513737" sldId="276"/>
            <ac:spMk id="17" creationId="{7B93E583-7E18-CD76-E784-998E54F5E4CF}"/>
          </ac:spMkLst>
        </pc:spChg>
        <pc:spChg chg="add mod">
          <ac:chgData name="Yulin Sun" userId="11024f13-2e19-468e-9d51-1dde9112ad34" providerId="ADAL" clId="{6BD69990-CC30-410D-8CCD-B97C9B297617}" dt="2022-06-07T16:31:11.916" v="1969" actId="1076"/>
          <ac:spMkLst>
            <pc:docMk/>
            <pc:sldMk cId="2334513737" sldId="276"/>
            <ac:spMk id="20" creationId="{E35C6D8A-9E5B-A746-E91F-4D808BB7AAC8}"/>
          </ac:spMkLst>
        </pc:spChg>
        <pc:spChg chg="add mod">
          <ac:chgData name="Yulin Sun" userId="11024f13-2e19-468e-9d51-1dde9112ad34" providerId="ADAL" clId="{6BD69990-CC30-410D-8CCD-B97C9B297617}" dt="2022-06-07T16:31:15.471" v="1971" actId="1076"/>
          <ac:spMkLst>
            <pc:docMk/>
            <pc:sldMk cId="2334513737" sldId="276"/>
            <ac:spMk id="21" creationId="{FE7D8BB8-6C2D-BB97-2CC4-49FE1C1C27B6}"/>
          </ac:spMkLst>
        </pc:spChg>
        <pc:spChg chg="add del mod">
          <ac:chgData name="Yulin Sun" userId="11024f13-2e19-468e-9d51-1dde9112ad34" providerId="ADAL" clId="{6BD69990-CC30-410D-8CCD-B97C9B297617}" dt="2022-06-07T16:26:16.062" v="1911" actId="478"/>
          <ac:spMkLst>
            <pc:docMk/>
            <pc:sldMk cId="2334513737" sldId="276"/>
            <ac:spMk id="22" creationId="{7955FD57-323C-0493-F625-C8E7B6016EAB}"/>
          </ac:spMkLst>
        </pc:spChg>
        <pc:spChg chg="add del mod">
          <ac:chgData name="Yulin Sun" userId="11024f13-2e19-468e-9d51-1dde9112ad34" providerId="ADAL" clId="{6BD69990-CC30-410D-8CCD-B97C9B297617}" dt="2022-06-07T16:26:11.047" v="1909" actId="478"/>
          <ac:spMkLst>
            <pc:docMk/>
            <pc:sldMk cId="2334513737" sldId="276"/>
            <ac:spMk id="23" creationId="{51481B43-DE23-93A3-FA56-993160563D7C}"/>
          </ac:spMkLst>
        </pc:spChg>
        <pc:spChg chg="add mod">
          <ac:chgData name="Yulin Sun" userId="11024f13-2e19-468e-9d51-1dde9112ad34" providerId="ADAL" clId="{6BD69990-CC30-410D-8CCD-B97C9B297617}" dt="2022-06-07T16:42:51.235" v="2475" actId="1076"/>
          <ac:spMkLst>
            <pc:docMk/>
            <pc:sldMk cId="2334513737" sldId="276"/>
            <ac:spMk id="24" creationId="{A372924D-F155-6312-2158-87AEB1D48A87}"/>
          </ac:spMkLst>
        </pc:spChg>
        <pc:spChg chg="add mod">
          <ac:chgData name="Yulin Sun" userId="11024f13-2e19-468e-9d51-1dde9112ad34" providerId="ADAL" clId="{6BD69990-CC30-410D-8CCD-B97C9B297617}" dt="2022-06-07T16:29:51.150" v="1942" actId="1076"/>
          <ac:spMkLst>
            <pc:docMk/>
            <pc:sldMk cId="2334513737" sldId="276"/>
            <ac:spMk id="25" creationId="{4C928FB9-9F2D-7CD4-6B85-5A5BA924FCA9}"/>
          </ac:spMkLst>
        </pc:spChg>
        <pc:spChg chg="add mod">
          <ac:chgData name="Yulin Sun" userId="11024f13-2e19-468e-9d51-1dde9112ad34" providerId="ADAL" clId="{6BD69990-CC30-410D-8CCD-B97C9B297617}" dt="2022-06-07T16:31:13.626" v="1970" actId="1076"/>
          <ac:spMkLst>
            <pc:docMk/>
            <pc:sldMk cId="2334513737" sldId="276"/>
            <ac:spMk id="26" creationId="{55182F6D-C333-982D-9C0A-F664CD55B8DF}"/>
          </ac:spMkLst>
        </pc:spChg>
        <pc:spChg chg="add del mod">
          <ac:chgData name="Yulin Sun" userId="11024f13-2e19-468e-9d51-1dde9112ad34" providerId="ADAL" clId="{6BD69990-CC30-410D-8CCD-B97C9B297617}" dt="2022-06-07T16:26:13.650" v="1910" actId="478"/>
          <ac:spMkLst>
            <pc:docMk/>
            <pc:sldMk cId="2334513737" sldId="276"/>
            <ac:spMk id="27" creationId="{BFD5A59F-BF86-4994-B691-3F126598D0DF}"/>
          </ac:spMkLst>
        </pc:spChg>
        <pc:spChg chg="add mod">
          <ac:chgData name="Yulin Sun" userId="11024f13-2e19-468e-9d51-1dde9112ad34" providerId="ADAL" clId="{6BD69990-CC30-410D-8CCD-B97C9B297617}" dt="2022-06-07T16:28:24.783" v="1933" actId="1076"/>
          <ac:spMkLst>
            <pc:docMk/>
            <pc:sldMk cId="2334513737" sldId="276"/>
            <ac:spMk id="30" creationId="{B32004C8-7343-540C-CC6D-CCF9638D5D22}"/>
          </ac:spMkLst>
        </pc:spChg>
        <pc:spChg chg="add mod">
          <ac:chgData name="Yulin Sun" userId="11024f13-2e19-468e-9d51-1dde9112ad34" providerId="ADAL" clId="{6BD69990-CC30-410D-8CCD-B97C9B297617}" dt="2022-06-07T16:28:41.225" v="1940" actId="1076"/>
          <ac:spMkLst>
            <pc:docMk/>
            <pc:sldMk cId="2334513737" sldId="276"/>
            <ac:spMk id="31" creationId="{3C038DCC-A76A-BA4B-F4D4-9DDE72CB35D3}"/>
          </ac:spMkLst>
        </pc:spChg>
        <pc:spChg chg="add mod">
          <ac:chgData name="Yulin Sun" userId="11024f13-2e19-468e-9d51-1dde9112ad34" providerId="ADAL" clId="{6BD69990-CC30-410D-8CCD-B97C9B297617}" dt="2022-06-07T16:31:04.274" v="1967" actId="1076"/>
          <ac:spMkLst>
            <pc:docMk/>
            <pc:sldMk cId="2334513737" sldId="276"/>
            <ac:spMk id="32" creationId="{516AC5D1-3134-D8CB-80BA-FE2BCDDD8C3C}"/>
          </ac:spMkLst>
        </pc:spChg>
        <pc:spChg chg="add mod">
          <ac:chgData name="Yulin Sun" userId="11024f13-2e19-468e-9d51-1dde9112ad34" providerId="ADAL" clId="{6BD69990-CC30-410D-8CCD-B97C9B297617}" dt="2022-06-07T16:31:00.660" v="1966" actId="14100"/>
          <ac:spMkLst>
            <pc:docMk/>
            <pc:sldMk cId="2334513737" sldId="276"/>
            <ac:spMk id="33" creationId="{E695CA3F-1AC6-2BE9-6C54-CF8ACD998711}"/>
          </ac:spMkLst>
        </pc:spChg>
        <pc:spChg chg="add mod">
          <ac:chgData name="Yulin Sun" userId="11024f13-2e19-468e-9d51-1dde9112ad34" providerId="ADAL" clId="{6BD69990-CC30-410D-8CCD-B97C9B297617}" dt="2022-06-07T16:31:31.763" v="1975" actId="1076"/>
          <ac:spMkLst>
            <pc:docMk/>
            <pc:sldMk cId="2334513737" sldId="276"/>
            <ac:spMk id="34" creationId="{2A495E29-1A5D-B4F2-4A17-731DB7594E7B}"/>
          </ac:spMkLst>
        </pc:spChg>
        <pc:grpChg chg="add del mod">
          <ac:chgData name="Yulin Sun" userId="11024f13-2e19-468e-9d51-1dde9112ad34" providerId="ADAL" clId="{6BD69990-CC30-410D-8CCD-B97C9B297617}" dt="2022-06-07T16:16:56.438" v="1760" actId="165"/>
          <ac:grpSpMkLst>
            <pc:docMk/>
            <pc:sldMk cId="2334513737" sldId="276"/>
            <ac:grpSpMk id="4" creationId="{5436C449-0208-8094-3D5B-5DB2E4CEB656}"/>
          </ac:grpSpMkLst>
        </pc:grpChg>
        <pc:cxnChg chg="add mod">
          <ac:chgData name="Yulin Sun" userId="11024f13-2e19-468e-9d51-1dde9112ad34" providerId="ADAL" clId="{6BD69990-CC30-410D-8CCD-B97C9B297617}" dt="2022-06-07T16:26:31.537" v="1915" actId="1076"/>
          <ac:cxnSpMkLst>
            <pc:docMk/>
            <pc:sldMk cId="2334513737" sldId="276"/>
            <ac:cxnSpMk id="19" creationId="{CBCFC89C-919C-8B7B-7DF9-CC31322BDB69}"/>
          </ac:cxnSpMkLst>
        </pc:cxnChg>
        <pc:cxnChg chg="add mod">
          <ac:chgData name="Yulin Sun" userId="11024f13-2e19-468e-9d51-1dde9112ad34" providerId="ADAL" clId="{6BD69990-CC30-410D-8CCD-B97C9B297617}" dt="2022-06-07T16:31:07.461" v="1968" actId="1076"/>
          <ac:cxnSpMkLst>
            <pc:docMk/>
            <pc:sldMk cId="2334513737" sldId="276"/>
            <ac:cxnSpMk id="29" creationId="{890B2852-E520-FD62-1964-9DD74387CE74}"/>
          </ac:cxnSpMkLst>
        </pc:cxnChg>
      </pc:sldChg>
      <pc:sldChg chg="addSp modSp new mod">
        <pc:chgData name="Yulin Sun" userId="11024f13-2e19-468e-9d51-1dde9112ad34" providerId="ADAL" clId="{6BD69990-CC30-410D-8CCD-B97C9B297617}" dt="2022-06-07T17:17:39.777" v="2804" actId="14100"/>
        <pc:sldMkLst>
          <pc:docMk/>
          <pc:sldMk cId="1937340348" sldId="277"/>
        </pc:sldMkLst>
        <pc:spChg chg="mod">
          <ac:chgData name="Yulin Sun" userId="11024f13-2e19-468e-9d51-1dde9112ad34" providerId="ADAL" clId="{6BD69990-CC30-410D-8CCD-B97C9B297617}" dt="2022-06-07T16:50:04.961" v="2549" actId="404"/>
          <ac:spMkLst>
            <pc:docMk/>
            <pc:sldMk cId="1937340348" sldId="277"/>
            <ac:spMk id="2" creationId="{63DB431F-65F0-DA6F-C4FB-EAE4E88CC37F}"/>
          </ac:spMkLst>
        </pc:spChg>
        <pc:spChg chg="mod">
          <ac:chgData name="Yulin Sun" userId="11024f13-2e19-468e-9d51-1dde9112ad34" providerId="ADAL" clId="{6BD69990-CC30-410D-8CCD-B97C9B297617}" dt="2022-06-07T17:12:37.068" v="2788" actId="12"/>
          <ac:spMkLst>
            <pc:docMk/>
            <pc:sldMk cId="1937340348" sldId="277"/>
            <ac:spMk id="3" creationId="{297901F7-5AB9-51BC-722A-493451FA1445}"/>
          </ac:spMkLst>
        </pc:spChg>
        <pc:spChg chg="add mod">
          <ac:chgData name="Yulin Sun" userId="11024f13-2e19-468e-9d51-1dde9112ad34" providerId="ADAL" clId="{6BD69990-CC30-410D-8CCD-B97C9B297617}" dt="2022-06-07T16:51:20.871" v="2562" actId="1076"/>
          <ac:spMkLst>
            <pc:docMk/>
            <pc:sldMk cId="1937340348" sldId="277"/>
            <ac:spMk id="4" creationId="{85AEDC9E-0C6D-7879-261B-5229B10E0AAE}"/>
          </ac:spMkLst>
        </pc:spChg>
        <pc:spChg chg="add mod">
          <ac:chgData name="Yulin Sun" userId="11024f13-2e19-468e-9d51-1dde9112ad34" providerId="ADAL" clId="{6BD69990-CC30-410D-8CCD-B97C9B297617}" dt="2022-06-07T17:17:39.777" v="2804" actId="14100"/>
          <ac:spMkLst>
            <pc:docMk/>
            <pc:sldMk cId="1937340348" sldId="277"/>
            <ac:spMk id="5" creationId="{F58D7A10-FB17-7253-445D-776319CB4FC9}"/>
          </ac:spMkLst>
        </pc:spChg>
        <pc:picChg chg="add mod">
          <ac:chgData name="Yulin Sun" userId="11024f13-2e19-468e-9d51-1dde9112ad34" providerId="ADAL" clId="{6BD69990-CC30-410D-8CCD-B97C9B297617}" dt="2022-06-07T17:10:17.533" v="2572" actId="1076"/>
          <ac:picMkLst>
            <pc:docMk/>
            <pc:sldMk cId="1937340348" sldId="277"/>
            <ac:picMk id="1026" creationId="{78FB1D18-9F41-E615-0970-41BD740B60C8}"/>
          </ac:picMkLst>
        </pc:picChg>
        <pc:picChg chg="add mod">
          <ac:chgData name="Yulin Sun" userId="11024f13-2e19-468e-9d51-1dde9112ad34" providerId="ADAL" clId="{6BD69990-CC30-410D-8CCD-B97C9B297617}" dt="2022-06-07T17:10:15.747" v="2571" actId="1076"/>
          <ac:picMkLst>
            <pc:docMk/>
            <pc:sldMk cId="1937340348" sldId="277"/>
            <ac:picMk id="1028" creationId="{C360F8B6-E04C-0487-F9B6-51EE78694DB1}"/>
          </ac:picMkLst>
        </pc:picChg>
        <pc:picChg chg="add mod">
          <ac:chgData name="Yulin Sun" userId="11024f13-2e19-468e-9d51-1dde9112ad34" providerId="ADAL" clId="{6BD69990-CC30-410D-8CCD-B97C9B297617}" dt="2022-06-07T17:10:03.449" v="2569" actId="1076"/>
          <ac:picMkLst>
            <pc:docMk/>
            <pc:sldMk cId="1937340348" sldId="277"/>
            <ac:picMk id="1030" creationId="{2B703D04-0741-4A58-23D5-F55FB8C269BE}"/>
          </ac:picMkLst>
        </pc:picChg>
      </pc:sldChg>
      <pc:sldChg chg="addSp delSp modSp new mod">
        <pc:chgData name="Yulin Sun" userId="11024f13-2e19-468e-9d51-1dde9112ad34" providerId="ADAL" clId="{6BD69990-CC30-410D-8CCD-B97C9B297617}" dt="2022-06-07T17:24:39.570" v="2909" actId="1076"/>
        <pc:sldMkLst>
          <pc:docMk/>
          <pc:sldMk cId="2594051256" sldId="278"/>
        </pc:sldMkLst>
        <pc:spChg chg="mod">
          <ac:chgData name="Yulin Sun" userId="11024f13-2e19-468e-9d51-1dde9112ad34" providerId="ADAL" clId="{6BD69990-CC30-410D-8CCD-B97C9B297617}" dt="2022-06-07T17:17:07.987" v="2798" actId="20577"/>
          <ac:spMkLst>
            <pc:docMk/>
            <pc:sldMk cId="2594051256" sldId="278"/>
            <ac:spMk id="2" creationId="{B0AD68F3-59A3-2965-C870-B97A3FC40D26}"/>
          </ac:spMkLst>
        </pc:spChg>
        <pc:spChg chg="del mod">
          <ac:chgData name="Yulin Sun" userId="11024f13-2e19-468e-9d51-1dde9112ad34" providerId="ADAL" clId="{6BD69990-CC30-410D-8CCD-B97C9B297617}" dt="2022-06-07T17:17:00.413" v="2797" actId="478"/>
          <ac:spMkLst>
            <pc:docMk/>
            <pc:sldMk cId="2594051256" sldId="278"/>
            <ac:spMk id="3" creationId="{D2A853F5-5412-D87A-3CF1-8CA25C6FC1F2}"/>
          </ac:spMkLst>
        </pc:spChg>
        <pc:spChg chg="add mod">
          <ac:chgData name="Yulin Sun" userId="11024f13-2e19-468e-9d51-1dde9112ad34" providerId="ADAL" clId="{6BD69990-CC30-410D-8CCD-B97C9B297617}" dt="2022-06-07T17:21:26.126" v="2850" actId="14100"/>
          <ac:spMkLst>
            <pc:docMk/>
            <pc:sldMk cId="2594051256" sldId="278"/>
            <ac:spMk id="10" creationId="{A5FC0BCE-D578-EE88-D5AB-54C770132575}"/>
          </ac:spMkLst>
        </pc:spChg>
        <pc:spChg chg="add mod">
          <ac:chgData name="Yulin Sun" userId="11024f13-2e19-468e-9d51-1dde9112ad34" providerId="ADAL" clId="{6BD69990-CC30-410D-8CCD-B97C9B297617}" dt="2022-06-07T17:24:39.570" v="2909" actId="1076"/>
          <ac:spMkLst>
            <pc:docMk/>
            <pc:sldMk cId="2594051256" sldId="278"/>
            <ac:spMk id="11" creationId="{BFBBCFB2-3F3B-BE74-D753-6B3A70237A5F}"/>
          </ac:spMkLst>
        </pc:spChg>
        <pc:picChg chg="add del mod ord">
          <ac:chgData name="Yulin Sun" userId="11024f13-2e19-468e-9d51-1dde9112ad34" providerId="ADAL" clId="{6BD69990-CC30-410D-8CCD-B97C9B297617}" dt="2022-06-07T17:20:21.032" v="2810" actId="478"/>
          <ac:picMkLst>
            <pc:docMk/>
            <pc:sldMk cId="2594051256" sldId="278"/>
            <ac:picMk id="5" creationId="{A4294430-D804-D348-BC8F-4B1E4605AA59}"/>
          </ac:picMkLst>
        </pc:picChg>
        <pc:picChg chg="add del mod">
          <ac:chgData name="Yulin Sun" userId="11024f13-2e19-468e-9d51-1dde9112ad34" providerId="ADAL" clId="{6BD69990-CC30-410D-8CCD-B97C9B297617}" dt="2022-06-07T17:24:08.506" v="2902" actId="478"/>
          <ac:picMkLst>
            <pc:docMk/>
            <pc:sldMk cId="2594051256" sldId="278"/>
            <ac:picMk id="7" creationId="{BA9EAD6D-67AD-A67B-6F47-7D775EDEAD28}"/>
          </ac:picMkLst>
        </pc:picChg>
        <pc:picChg chg="add del mod ord">
          <ac:chgData name="Yulin Sun" userId="11024f13-2e19-468e-9d51-1dde9112ad34" providerId="ADAL" clId="{6BD69990-CC30-410D-8CCD-B97C9B297617}" dt="2022-06-07T17:22:57.957" v="2898" actId="478"/>
          <ac:picMkLst>
            <pc:docMk/>
            <pc:sldMk cId="2594051256" sldId="278"/>
            <ac:picMk id="9" creationId="{54463E24-7559-0653-84CF-48BC9CE1C63E}"/>
          </ac:picMkLst>
        </pc:picChg>
        <pc:picChg chg="add mod">
          <ac:chgData name="Yulin Sun" userId="11024f13-2e19-468e-9d51-1dde9112ad34" providerId="ADAL" clId="{6BD69990-CC30-410D-8CCD-B97C9B297617}" dt="2022-06-07T17:23:09.425" v="2901" actId="14100"/>
          <ac:picMkLst>
            <pc:docMk/>
            <pc:sldMk cId="2594051256" sldId="278"/>
            <ac:picMk id="13" creationId="{C0FF38D7-592B-0C5F-4A46-8A3D9AEE7521}"/>
          </ac:picMkLst>
        </pc:picChg>
        <pc:picChg chg="add mod">
          <ac:chgData name="Yulin Sun" userId="11024f13-2e19-468e-9d51-1dde9112ad34" providerId="ADAL" clId="{6BD69990-CC30-410D-8CCD-B97C9B297617}" dt="2022-06-07T17:24:28.215" v="2908" actId="1076"/>
          <ac:picMkLst>
            <pc:docMk/>
            <pc:sldMk cId="2594051256" sldId="278"/>
            <ac:picMk id="15" creationId="{AAFDB3FD-64AC-D8C4-0A83-0501A92C4ED6}"/>
          </ac:picMkLst>
        </pc:picChg>
      </pc:sldChg>
      <pc:sldChg chg="addSp modSp new mod">
        <pc:chgData name="Yulin Sun" userId="11024f13-2e19-468e-9d51-1dde9112ad34" providerId="ADAL" clId="{6BD69990-CC30-410D-8CCD-B97C9B297617}" dt="2022-06-07T17:40:32.059" v="2991" actId="20577"/>
        <pc:sldMkLst>
          <pc:docMk/>
          <pc:sldMk cId="1282557303" sldId="279"/>
        </pc:sldMkLst>
        <pc:spChg chg="mod">
          <ac:chgData name="Yulin Sun" userId="11024f13-2e19-468e-9d51-1dde9112ad34" providerId="ADAL" clId="{6BD69990-CC30-410D-8CCD-B97C9B297617}" dt="2022-06-07T17:40:32.059" v="2991" actId="20577"/>
          <ac:spMkLst>
            <pc:docMk/>
            <pc:sldMk cId="1282557303" sldId="279"/>
            <ac:spMk id="2" creationId="{C0B49341-5FD2-0A5D-57DE-37B683B2A979}"/>
          </ac:spMkLst>
        </pc:spChg>
        <pc:spChg chg="mod">
          <ac:chgData name="Yulin Sun" userId="11024f13-2e19-468e-9d51-1dde9112ad34" providerId="ADAL" clId="{6BD69990-CC30-410D-8CCD-B97C9B297617}" dt="2022-06-07T17:28:31.324" v="2943" actId="1076"/>
          <ac:spMkLst>
            <pc:docMk/>
            <pc:sldMk cId="1282557303" sldId="279"/>
            <ac:spMk id="3" creationId="{0F877BF5-6501-99F8-5444-AB2FBC61A2F0}"/>
          </ac:spMkLst>
        </pc:spChg>
        <pc:spChg chg="add mod">
          <ac:chgData name="Yulin Sun" userId="11024f13-2e19-468e-9d51-1dde9112ad34" providerId="ADAL" clId="{6BD69990-CC30-410D-8CCD-B97C9B297617}" dt="2022-06-07T17:28:44.379" v="2947"/>
          <ac:spMkLst>
            <pc:docMk/>
            <pc:sldMk cId="1282557303" sldId="279"/>
            <ac:spMk id="6" creationId="{C0E303EF-4D1E-2D4C-0C3B-9A7DE9CDFBDA}"/>
          </ac:spMkLst>
        </pc:spChg>
        <pc:spChg chg="add mod">
          <ac:chgData name="Yulin Sun" userId="11024f13-2e19-468e-9d51-1dde9112ad34" providerId="ADAL" clId="{6BD69990-CC30-410D-8CCD-B97C9B297617}" dt="2022-06-07T17:28:33.913" v="2944" actId="1076"/>
          <ac:spMkLst>
            <pc:docMk/>
            <pc:sldMk cId="1282557303" sldId="279"/>
            <ac:spMk id="7" creationId="{8FF74CFD-4C76-B011-7665-52C4FD8796E5}"/>
          </ac:spMkLst>
        </pc:spChg>
        <pc:spChg chg="add mod">
          <ac:chgData name="Yulin Sun" userId="11024f13-2e19-468e-9d51-1dde9112ad34" providerId="ADAL" clId="{6BD69990-CC30-410D-8CCD-B97C9B297617}" dt="2022-06-07T17:29:00.656" v="2951" actId="1076"/>
          <ac:spMkLst>
            <pc:docMk/>
            <pc:sldMk cId="1282557303" sldId="279"/>
            <ac:spMk id="9" creationId="{3E70A975-6949-F67F-EDF2-F74F66EE0B34}"/>
          </ac:spMkLst>
        </pc:spChg>
        <pc:picChg chg="add mod">
          <ac:chgData name="Yulin Sun" userId="11024f13-2e19-468e-9d51-1dde9112ad34" providerId="ADAL" clId="{6BD69990-CC30-410D-8CCD-B97C9B297617}" dt="2022-06-07T17:26:33.650" v="2921" actId="1076"/>
          <ac:picMkLst>
            <pc:docMk/>
            <pc:sldMk cId="1282557303" sldId="279"/>
            <ac:picMk id="5" creationId="{81A977A8-8756-6F01-318F-5D195556F53F}"/>
          </ac:picMkLst>
        </pc:picChg>
        <pc:picChg chg="add mod">
          <ac:chgData name="Yulin Sun" userId="11024f13-2e19-468e-9d51-1dde9112ad34" providerId="ADAL" clId="{6BD69990-CC30-410D-8CCD-B97C9B297617}" dt="2022-06-07T17:26:35.816" v="2922" actId="1076"/>
          <ac:picMkLst>
            <pc:docMk/>
            <pc:sldMk cId="1282557303" sldId="279"/>
            <ac:picMk id="2050" creationId="{E4D172B1-8930-85A8-A3FF-C17F7AE3FEB4}"/>
          </ac:picMkLst>
        </pc:picChg>
      </pc:sldChg>
      <pc:sldChg chg="addSp delSp modSp new mod">
        <pc:chgData name="Yulin Sun" userId="11024f13-2e19-468e-9d51-1dde9112ad34" providerId="ADAL" clId="{6BD69990-CC30-410D-8CCD-B97C9B297617}" dt="2022-06-07T18:25:17.483" v="4509" actId="1076"/>
        <pc:sldMkLst>
          <pc:docMk/>
          <pc:sldMk cId="1453887096" sldId="280"/>
        </pc:sldMkLst>
        <pc:spChg chg="mod">
          <ac:chgData name="Yulin Sun" userId="11024f13-2e19-468e-9d51-1dde9112ad34" providerId="ADAL" clId="{6BD69990-CC30-410D-8CCD-B97C9B297617}" dt="2022-06-07T18:22:45.801" v="4396" actId="404"/>
          <ac:spMkLst>
            <pc:docMk/>
            <pc:sldMk cId="1453887096" sldId="280"/>
            <ac:spMk id="2" creationId="{B02B165E-423F-5169-1D71-0497E1E424E0}"/>
          </ac:spMkLst>
        </pc:spChg>
        <pc:spChg chg="mod">
          <ac:chgData name="Yulin Sun" userId="11024f13-2e19-468e-9d51-1dde9112ad34" providerId="ADAL" clId="{6BD69990-CC30-410D-8CCD-B97C9B297617}" dt="2022-06-07T18:15:03.800" v="3791" actId="27636"/>
          <ac:spMkLst>
            <pc:docMk/>
            <pc:sldMk cId="1453887096" sldId="280"/>
            <ac:spMk id="3" creationId="{EDF73098-43FD-718E-BF6A-96659F884658}"/>
          </ac:spMkLst>
        </pc:spChg>
        <pc:spChg chg="add mod">
          <ac:chgData name="Yulin Sun" userId="11024f13-2e19-468e-9d51-1dde9112ad34" providerId="ADAL" clId="{6BD69990-CC30-410D-8CCD-B97C9B297617}" dt="2022-06-07T18:07:40.322" v="3416" actId="404"/>
          <ac:spMkLst>
            <pc:docMk/>
            <pc:sldMk cId="1453887096" sldId="280"/>
            <ac:spMk id="4" creationId="{9DE5A960-CD97-7952-0AF3-A2FF23F21023}"/>
          </ac:spMkLst>
        </pc:spChg>
        <pc:spChg chg="add mod">
          <ac:chgData name="Yulin Sun" userId="11024f13-2e19-468e-9d51-1dde9112ad34" providerId="ADAL" clId="{6BD69990-CC30-410D-8CCD-B97C9B297617}" dt="2022-06-07T18:08:21.433" v="3466" actId="1076"/>
          <ac:spMkLst>
            <pc:docMk/>
            <pc:sldMk cId="1453887096" sldId="280"/>
            <ac:spMk id="5" creationId="{B1574C5D-4659-55F0-0D80-64DED86A32DD}"/>
          </ac:spMkLst>
        </pc:spChg>
        <pc:spChg chg="add mod">
          <ac:chgData name="Yulin Sun" userId="11024f13-2e19-468e-9d51-1dde9112ad34" providerId="ADAL" clId="{6BD69990-CC30-410D-8CCD-B97C9B297617}" dt="2022-06-07T18:08:22.880" v="3467" actId="1076"/>
          <ac:spMkLst>
            <pc:docMk/>
            <pc:sldMk cId="1453887096" sldId="280"/>
            <ac:spMk id="6" creationId="{8497B4CC-2B83-2ACE-53B4-EBC58022B9DE}"/>
          </ac:spMkLst>
        </pc:spChg>
        <pc:spChg chg="add mod">
          <ac:chgData name="Yulin Sun" userId="11024f13-2e19-468e-9d51-1dde9112ad34" providerId="ADAL" clId="{6BD69990-CC30-410D-8CCD-B97C9B297617}" dt="2022-06-07T18:09:35.725" v="3509" actId="20577"/>
          <ac:spMkLst>
            <pc:docMk/>
            <pc:sldMk cId="1453887096" sldId="280"/>
            <ac:spMk id="7" creationId="{C0F46205-A75C-5B80-B0F2-2CEF709BF7C7}"/>
          </ac:spMkLst>
        </pc:spChg>
        <pc:spChg chg="add mod">
          <ac:chgData name="Yulin Sun" userId="11024f13-2e19-468e-9d51-1dde9112ad34" providerId="ADAL" clId="{6BD69990-CC30-410D-8CCD-B97C9B297617}" dt="2022-06-07T18:09:24.004" v="3491" actId="20577"/>
          <ac:spMkLst>
            <pc:docMk/>
            <pc:sldMk cId="1453887096" sldId="280"/>
            <ac:spMk id="8" creationId="{58225657-D90E-03D2-D78A-DA40B5C3432B}"/>
          </ac:spMkLst>
        </pc:spChg>
        <pc:spChg chg="add del">
          <ac:chgData name="Yulin Sun" userId="11024f13-2e19-468e-9d51-1dde9112ad34" providerId="ADAL" clId="{6BD69990-CC30-410D-8CCD-B97C9B297617}" dt="2022-06-07T18:10:19.177" v="3511" actId="478"/>
          <ac:spMkLst>
            <pc:docMk/>
            <pc:sldMk cId="1453887096" sldId="280"/>
            <ac:spMk id="11" creationId="{5FF84FA3-7BEA-39D3-829A-E5392CA0C1BC}"/>
          </ac:spMkLst>
        </pc:spChg>
        <pc:spChg chg="add">
          <ac:chgData name="Yulin Sun" userId="11024f13-2e19-468e-9d51-1dde9112ad34" providerId="ADAL" clId="{6BD69990-CC30-410D-8CCD-B97C9B297617}" dt="2022-06-07T18:10:24.474" v="3512" actId="11529"/>
          <ac:spMkLst>
            <pc:docMk/>
            <pc:sldMk cId="1453887096" sldId="280"/>
            <ac:spMk id="12" creationId="{52FEC1F7-9C94-425A-CFFF-48DACA3ADC61}"/>
          </ac:spMkLst>
        </pc:spChg>
        <pc:spChg chg="add mod">
          <ac:chgData name="Yulin Sun" userId="11024f13-2e19-468e-9d51-1dde9112ad34" providerId="ADAL" clId="{6BD69990-CC30-410D-8CCD-B97C9B297617}" dt="2022-06-07T18:25:09.149" v="4508" actId="1076"/>
          <ac:spMkLst>
            <pc:docMk/>
            <pc:sldMk cId="1453887096" sldId="280"/>
            <ac:spMk id="13" creationId="{C37578FE-40B1-2574-8692-B7516752914C}"/>
          </ac:spMkLst>
        </pc:spChg>
        <pc:spChg chg="add mod">
          <ac:chgData name="Yulin Sun" userId="11024f13-2e19-468e-9d51-1dde9112ad34" providerId="ADAL" clId="{6BD69990-CC30-410D-8CCD-B97C9B297617}" dt="2022-06-07T18:23:47.046" v="4424" actId="20577"/>
          <ac:spMkLst>
            <pc:docMk/>
            <pc:sldMk cId="1453887096" sldId="280"/>
            <ac:spMk id="14" creationId="{DA10FFDD-C3E7-A53D-9C7B-F45D609365B2}"/>
          </ac:spMkLst>
        </pc:spChg>
        <pc:spChg chg="add">
          <ac:chgData name="Yulin Sun" userId="11024f13-2e19-468e-9d51-1dde9112ad34" providerId="ADAL" clId="{6BD69990-CC30-410D-8CCD-B97C9B297617}" dt="2022-06-07T18:12:37.540" v="3673" actId="11529"/>
          <ac:spMkLst>
            <pc:docMk/>
            <pc:sldMk cId="1453887096" sldId="280"/>
            <ac:spMk id="15" creationId="{DEF1C4A7-2E35-6E5F-4E65-107359CDB251}"/>
          </ac:spMkLst>
        </pc:spChg>
        <pc:spChg chg="add mod">
          <ac:chgData name="Yulin Sun" userId="11024f13-2e19-468e-9d51-1dde9112ad34" providerId="ADAL" clId="{6BD69990-CC30-410D-8CCD-B97C9B297617}" dt="2022-06-07T18:16:16.683" v="3897" actId="1076"/>
          <ac:spMkLst>
            <pc:docMk/>
            <pc:sldMk cId="1453887096" sldId="280"/>
            <ac:spMk id="16" creationId="{A43A02FC-8597-48E7-5B80-6DCDFBA6BDC2}"/>
          </ac:spMkLst>
        </pc:spChg>
        <pc:spChg chg="add mod">
          <ac:chgData name="Yulin Sun" userId="11024f13-2e19-468e-9d51-1dde9112ad34" providerId="ADAL" clId="{6BD69990-CC30-410D-8CCD-B97C9B297617}" dt="2022-06-07T18:16:30.881" v="3898" actId="33524"/>
          <ac:spMkLst>
            <pc:docMk/>
            <pc:sldMk cId="1453887096" sldId="280"/>
            <ac:spMk id="17" creationId="{820DFE50-6D8E-1400-F897-9CC02C58B46D}"/>
          </ac:spMkLst>
        </pc:spChg>
        <pc:spChg chg="add del mod">
          <ac:chgData name="Yulin Sun" userId="11024f13-2e19-468e-9d51-1dde9112ad34" providerId="ADAL" clId="{6BD69990-CC30-410D-8CCD-B97C9B297617}" dt="2022-06-07T18:21:58.415" v="4328" actId="478"/>
          <ac:spMkLst>
            <pc:docMk/>
            <pc:sldMk cId="1453887096" sldId="280"/>
            <ac:spMk id="18" creationId="{6C348B21-D94A-7706-8888-61B3EE0B5DED}"/>
          </ac:spMkLst>
        </pc:spChg>
        <pc:spChg chg="add mod">
          <ac:chgData name="Yulin Sun" userId="11024f13-2e19-468e-9d51-1dde9112ad34" providerId="ADAL" clId="{6BD69990-CC30-410D-8CCD-B97C9B297617}" dt="2022-06-07T18:25:17.483" v="4509" actId="1076"/>
          <ac:spMkLst>
            <pc:docMk/>
            <pc:sldMk cId="1453887096" sldId="280"/>
            <ac:spMk id="19" creationId="{C5392A69-4816-03E7-C590-6577C454764E}"/>
          </ac:spMkLst>
        </pc:spChg>
        <pc:cxnChg chg="add mod">
          <ac:chgData name="Yulin Sun" userId="11024f13-2e19-468e-9d51-1dde9112ad34" providerId="ADAL" clId="{6BD69990-CC30-410D-8CCD-B97C9B297617}" dt="2022-06-07T18:08:36.382" v="3470" actId="17032"/>
          <ac:cxnSpMkLst>
            <pc:docMk/>
            <pc:sldMk cId="1453887096" sldId="280"/>
            <ac:cxnSpMk id="10" creationId="{ADA7DEA5-903C-3220-8883-5FDB28067F8F}"/>
          </ac:cxnSpMkLst>
        </pc:cxnChg>
      </pc:sldChg>
      <pc:sldChg chg="addSp delSp modSp new mod">
        <pc:chgData name="Yulin Sun" userId="11024f13-2e19-468e-9d51-1dde9112ad34" providerId="ADAL" clId="{6BD69990-CC30-410D-8CCD-B97C9B297617}" dt="2022-06-15T20:47:23.619" v="4833" actId="14100"/>
        <pc:sldMkLst>
          <pc:docMk/>
          <pc:sldMk cId="3297624762" sldId="281"/>
        </pc:sldMkLst>
        <pc:spChg chg="mod">
          <ac:chgData name="Yulin Sun" userId="11024f13-2e19-468e-9d51-1dde9112ad34" providerId="ADAL" clId="{6BD69990-CC30-410D-8CCD-B97C9B297617}" dt="2022-06-15T20:28:05.788" v="4722" actId="20577"/>
          <ac:spMkLst>
            <pc:docMk/>
            <pc:sldMk cId="3297624762" sldId="281"/>
            <ac:spMk id="2" creationId="{9E233841-869A-EE62-CB7B-58A3F67D1C64}"/>
          </ac:spMkLst>
        </pc:spChg>
        <pc:spChg chg="del">
          <ac:chgData name="Yulin Sun" userId="11024f13-2e19-468e-9d51-1dde9112ad34" providerId="ADAL" clId="{6BD69990-CC30-410D-8CCD-B97C9B297617}" dt="2022-06-15T20:28:08.667" v="4723" actId="478"/>
          <ac:spMkLst>
            <pc:docMk/>
            <pc:sldMk cId="3297624762" sldId="281"/>
            <ac:spMk id="3" creationId="{8649F8D4-F4FA-60A2-C444-D8BCECA5AA1D}"/>
          </ac:spMkLst>
        </pc:spChg>
        <pc:spChg chg="add mod">
          <ac:chgData name="Yulin Sun" userId="11024f13-2e19-468e-9d51-1dde9112ad34" providerId="ADAL" clId="{6BD69990-CC30-410D-8CCD-B97C9B297617}" dt="2022-06-15T20:32:28.538" v="4807" actId="20577"/>
          <ac:spMkLst>
            <pc:docMk/>
            <pc:sldMk cId="3297624762" sldId="281"/>
            <ac:spMk id="7" creationId="{4FD08BA3-3B00-6A4F-F594-C4B85F5CA1A0}"/>
          </ac:spMkLst>
        </pc:spChg>
        <pc:spChg chg="add del mod">
          <ac:chgData name="Yulin Sun" userId="11024f13-2e19-468e-9d51-1dde9112ad34" providerId="ADAL" clId="{6BD69990-CC30-410D-8CCD-B97C9B297617}" dt="2022-06-15T20:47:00.817" v="4817" actId="478"/>
          <ac:spMkLst>
            <pc:docMk/>
            <pc:sldMk cId="3297624762" sldId="281"/>
            <ac:spMk id="9" creationId="{CFBC7780-1341-2219-D222-A612D97D70DA}"/>
          </ac:spMkLst>
        </pc:spChg>
        <pc:spChg chg="add mod">
          <ac:chgData name="Yulin Sun" userId="11024f13-2e19-468e-9d51-1dde9112ad34" providerId="ADAL" clId="{6BD69990-CC30-410D-8CCD-B97C9B297617}" dt="2022-06-15T20:47:23.619" v="4833" actId="14100"/>
          <ac:spMkLst>
            <pc:docMk/>
            <pc:sldMk cId="3297624762" sldId="281"/>
            <ac:spMk id="12" creationId="{75991AEB-67D7-A60C-71E5-77F9E7CAF7FF}"/>
          </ac:spMkLst>
        </pc:spChg>
        <pc:graphicFrameChg chg="add mod">
          <ac:chgData name="Yulin Sun" userId="11024f13-2e19-468e-9d51-1dde9112ad34" providerId="ADAL" clId="{6BD69990-CC30-410D-8CCD-B97C9B297617}" dt="2022-06-15T20:36:13.709" v="4814" actId="14100"/>
          <ac:graphicFrameMkLst>
            <pc:docMk/>
            <pc:sldMk cId="3297624762" sldId="281"/>
            <ac:graphicFrameMk id="4" creationId="{EE588C79-160A-6A90-61DE-9BCFCC146B9F}"/>
          </ac:graphicFrameMkLst>
        </pc:graphicFrameChg>
        <pc:graphicFrameChg chg="add mod">
          <ac:chgData name="Yulin Sun" userId="11024f13-2e19-468e-9d51-1dde9112ad34" providerId="ADAL" clId="{6BD69990-CC30-410D-8CCD-B97C9B297617}" dt="2022-06-15T20:32:05.094" v="4787" actId="20577"/>
          <ac:graphicFrameMkLst>
            <pc:docMk/>
            <pc:sldMk cId="3297624762" sldId="281"/>
            <ac:graphicFrameMk id="5" creationId="{49B89BB4-6361-9299-8BA2-5080D9B54BE8}"/>
          </ac:graphicFrameMkLst>
        </pc:graphicFrameChg>
        <pc:graphicFrameChg chg="add mod modGraphic">
          <ac:chgData name="Yulin Sun" userId="11024f13-2e19-468e-9d51-1dde9112ad34" providerId="ADAL" clId="{6BD69990-CC30-410D-8CCD-B97C9B297617}" dt="2022-06-15T20:31:07.529" v="4774" actId="1076"/>
          <ac:graphicFrameMkLst>
            <pc:docMk/>
            <pc:sldMk cId="3297624762" sldId="281"/>
            <ac:graphicFrameMk id="6" creationId="{AD178000-E05B-BFEA-5B53-7BE53730FEC2}"/>
          </ac:graphicFrameMkLst>
        </pc:graphicFrameChg>
        <pc:graphicFrameChg chg="add del mod">
          <ac:chgData name="Yulin Sun" userId="11024f13-2e19-468e-9d51-1dde9112ad34" providerId="ADAL" clId="{6BD69990-CC30-410D-8CCD-B97C9B297617}" dt="2022-06-15T20:36:02.509" v="4812"/>
          <ac:graphicFrameMkLst>
            <pc:docMk/>
            <pc:sldMk cId="3297624762" sldId="281"/>
            <ac:graphicFrameMk id="10" creationId="{58AE3945-14E3-630A-B6E6-BBAE1C1110AF}"/>
          </ac:graphicFrameMkLst>
        </pc:graphicFrameChg>
        <pc:graphicFrameChg chg="add mod modGraphic">
          <ac:chgData name="Yulin Sun" userId="11024f13-2e19-468e-9d51-1dde9112ad34" providerId="ADAL" clId="{6BD69990-CC30-410D-8CCD-B97C9B297617}" dt="2022-06-15T20:47:04.550" v="4818" actId="14734"/>
          <ac:graphicFrameMkLst>
            <pc:docMk/>
            <pc:sldMk cId="3297624762" sldId="281"/>
            <ac:graphicFrameMk id="11" creationId="{6F7B2A96-9B26-EBCB-3CEE-57550F6D6F9B}"/>
          </ac:graphicFrameMkLst>
        </pc:graphicFrameChg>
      </pc:sldChg>
      <pc:sldChg chg="modSp new del mod">
        <pc:chgData name="Yulin Sun" userId="11024f13-2e19-468e-9d51-1dde9112ad34" providerId="ADAL" clId="{6BD69990-CC30-410D-8CCD-B97C9B297617}" dt="2022-06-07T18:25:21.836" v="4510" actId="47"/>
        <pc:sldMkLst>
          <pc:docMk/>
          <pc:sldMk cId="3393996183" sldId="281"/>
        </pc:sldMkLst>
        <pc:spChg chg="mod">
          <ac:chgData name="Yulin Sun" userId="11024f13-2e19-468e-9d51-1dde9112ad34" providerId="ADAL" clId="{6BD69990-CC30-410D-8CCD-B97C9B297617}" dt="2022-06-07T18:19:56.373" v="4102" actId="27636"/>
          <ac:spMkLst>
            <pc:docMk/>
            <pc:sldMk cId="3393996183" sldId="281"/>
            <ac:spMk id="2" creationId="{EB629710-2880-39EF-A60A-69705518417E}"/>
          </ac:spMkLst>
        </pc:spChg>
        <pc:spChg chg="mod">
          <ac:chgData name="Yulin Sun" userId="11024f13-2e19-468e-9d51-1dde9112ad34" providerId="ADAL" clId="{6BD69990-CC30-410D-8CCD-B97C9B297617}" dt="2022-06-07T18:20:01.346" v="4106" actId="20577"/>
          <ac:spMkLst>
            <pc:docMk/>
            <pc:sldMk cId="3393996183" sldId="281"/>
            <ac:spMk id="3" creationId="{AFD90E11-68F4-436B-697C-1CD7838BDF9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futureway-my.sharepoint.com/personal/ysun3_futurewei_com/Documents/Documents/perf/per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futureway-my.sharepoint.com/personal/ysun3_futurewei_com/Documents/Documents/perf/per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Redis (</a:t>
            </a:r>
            <a:r>
              <a:rPr lang="en-US" sz="1400" b="0" i="0" u="none" strike="noStrike" baseline="0" dirty="0" err="1">
                <a:effectLst/>
              </a:rPr>
              <a:t>redis</a:t>
            </a:r>
            <a:r>
              <a:rPr lang="en-US" sz="1400" b="0" i="0" u="none" strike="noStrike" baseline="0" dirty="0">
                <a:effectLst/>
              </a:rPr>
              <a:t>-benchmark</a:t>
            </a:r>
            <a:r>
              <a:rPr lang="en-US" dirty="0"/>
              <a:t>)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Redis!$D$24</c:f>
              <c:strCache>
                <c:ptCount val="1"/>
                <c:pt idx="0">
                  <c:v>Runc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Redis!$C$25:$C$42</c:f>
              <c:strCache>
                <c:ptCount val="18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LPUSH</c:v>
                </c:pt>
                <c:pt idx="13">
                  <c:v>LRANGE_100</c:v>
                </c:pt>
                <c:pt idx="14">
                  <c:v>LRANGE_300</c:v>
                </c:pt>
                <c:pt idx="15">
                  <c:v>LRANGE_500</c:v>
                </c:pt>
                <c:pt idx="16">
                  <c:v>LRANGE_600</c:v>
                </c:pt>
                <c:pt idx="17">
                  <c:v>MSET</c:v>
                </c:pt>
              </c:strCache>
            </c:strRef>
          </c:cat>
          <c:val>
            <c:numRef>
              <c:f>Redis!$D$25:$D$42</c:f>
              <c:numCache>
                <c:formatCode>0.00%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7E-4770-AD59-7E55ACA38996}"/>
            </c:ext>
          </c:extLst>
        </c:ser>
        <c:ser>
          <c:idx val="1"/>
          <c:order val="1"/>
          <c:tx>
            <c:strRef>
              <c:f>Redis!$E$24</c:f>
              <c:strCache>
                <c:ptCount val="1"/>
                <c:pt idx="0">
                  <c:v>Quark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Redis!$C$25:$C$42</c:f>
              <c:strCache>
                <c:ptCount val="18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LPUSH</c:v>
                </c:pt>
                <c:pt idx="13">
                  <c:v>LRANGE_100</c:v>
                </c:pt>
                <c:pt idx="14">
                  <c:v>LRANGE_300</c:v>
                </c:pt>
                <c:pt idx="15">
                  <c:v>LRANGE_500</c:v>
                </c:pt>
                <c:pt idx="16">
                  <c:v>LRANGE_600</c:v>
                </c:pt>
                <c:pt idx="17">
                  <c:v>MSET</c:v>
                </c:pt>
              </c:strCache>
            </c:strRef>
          </c:cat>
          <c:val>
            <c:numRef>
              <c:f>Redis!$E$25:$E$42</c:f>
              <c:numCache>
                <c:formatCode>0.00%</c:formatCode>
                <c:ptCount val="18"/>
                <c:pt idx="0">
                  <c:v>1.0001</c:v>
                </c:pt>
                <c:pt idx="1">
                  <c:v>0.99980000000000002</c:v>
                </c:pt>
                <c:pt idx="2">
                  <c:v>1.0116000000000001</c:v>
                </c:pt>
                <c:pt idx="3">
                  <c:v>1.0135000000000001</c:v>
                </c:pt>
                <c:pt idx="4">
                  <c:v>1.0132000000000001</c:v>
                </c:pt>
                <c:pt idx="5">
                  <c:v>0.99019999999999997</c:v>
                </c:pt>
                <c:pt idx="6">
                  <c:v>1.0057</c:v>
                </c:pt>
                <c:pt idx="7">
                  <c:v>1.0097</c:v>
                </c:pt>
                <c:pt idx="8">
                  <c:v>0.99229999999999996</c:v>
                </c:pt>
                <c:pt idx="9">
                  <c:v>1.0178</c:v>
                </c:pt>
                <c:pt idx="10">
                  <c:v>1.0097</c:v>
                </c:pt>
                <c:pt idx="11">
                  <c:v>1.0605</c:v>
                </c:pt>
                <c:pt idx="12">
                  <c:v>0.97350000000000003</c:v>
                </c:pt>
                <c:pt idx="13">
                  <c:v>1.0313000000000001</c:v>
                </c:pt>
                <c:pt idx="14">
                  <c:v>0.97909999999999997</c:v>
                </c:pt>
                <c:pt idx="15">
                  <c:v>0.9738</c:v>
                </c:pt>
                <c:pt idx="16">
                  <c:v>0.99250000000000005</c:v>
                </c:pt>
                <c:pt idx="17">
                  <c:v>0.88329999999999997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7E-4770-AD59-7E55ACA38996}"/>
            </c:ext>
          </c:extLst>
        </c:ser>
        <c:ser>
          <c:idx val="2"/>
          <c:order val="2"/>
          <c:tx>
            <c:strRef>
              <c:f>Redis!$F$24</c:f>
              <c:strCache>
                <c:ptCount val="1"/>
                <c:pt idx="0">
                  <c:v>gVsior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Redis!$C$25:$C$42</c:f>
              <c:strCache>
                <c:ptCount val="18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LPUSH</c:v>
                </c:pt>
                <c:pt idx="13">
                  <c:v>LRANGE_100</c:v>
                </c:pt>
                <c:pt idx="14">
                  <c:v>LRANGE_300</c:v>
                </c:pt>
                <c:pt idx="15">
                  <c:v>LRANGE_500</c:v>
                </c:pt>
                <c:pt idx="16">
                  <c:v>LRANGE_600</c:v>
                </c:pt>
                <c:pt idx="17">
                  <c:v>MSET</c:v>
                </c:pt>
              </c:strCache>
            </c:strRef>
          </c:cat>
          <c:val>
            <c:numRef>
              <c:f>Redis!$F$25:$F$42</c:f>
              <c:numCache>
                <c:formatCode>0.00%</c:formatCode>
                <c:ptCount val="18"/>
                <c:pt idx="0">
                  <c:v>0.18429999999999999</c:v>
                </c:pt>
                <c:pt idx="1">
                  <c:v>0.19259999999999999</c:v>
                </c:pt>
                <c:pt idx="2">
                  <c:v>0.1961</c:v>
                </c:pt>
                <c:pt idx="3">
                  <c:v>0.19159999999999999</c:v>
                </c:pt>
                <c:pt idx="4">
                  <c:v>0.1918</c:v>
                </c:pt>
                <c:pt idx="5">
                  <c:v>0.19439999999999999</c:v>
                </c:pt>
                <c:pt idx="6">
                  <c:v>0.19539999999999999</c:v>
                </c:pt>
                <c:pt idx="7">
                  <c:v>0.18909999999999999</c:v>
                </c:pt>
                <c:pt idx="8">
                  <c:v>0.19320000000000001</c:v>
                </c:pt>
                <c:pt idx="9">
                  <c:v>0.19359999999999999</c:v>
                </c:pt>
                <c:pt idx="10">
                  <c:v>0.19109999999999999</c:v>
                </c:pt>
                <c:pt idx="11">
                  <c:v>0.2034</c:v>
                </c:pt>
                <c:pt idx="12">
                  <c:v>0.18740000000000001</c:v>
                </c:pt>
                <c:pt idx="13">
                  <c:v>0.26629999999999998</c:v>
                </c:pt>
                <c:pt idx="14">
                  <c:v>0.39650000000000002</c:v>
                </c:pt>
                <c:pt idx="15">
                  <c:v>0.48180000000000001</c:v>
                </c:pt>
                <c:pt idx="16">
                  <c:v>0.54920000000000002</c:v>
                </c:pt>
                <c:pt idx="17">
                  <c:v>0.18809999999999999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7E-4770-AD59-7E55ACA38996}"/>
            </c:ext>
          </c:extLst>
        </c:ser>
        <c:ser>
          <c:idx val="3"/>
          <c:order val="3"/>
          <c:tx>
            <c:strRef>
              <c:f>Redis!$G$24</c:f>
              <c:strCache>
                <c:ptCount val="1"/>
                <c:pt idx="0">
                  <c:v>Kata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Redis!$C$25:$C$42</c:f>
              <c:strCache>
                <c:ptCount val="18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RPUSH</c:v>
                </c:pt>
                <c:pt idx="7">
                  <c:v>LPOP</c:v>
                </c:pt>
                <c:pt idx="8">
                  <c:v>RPOP</c:v>
                </c:pt>
                <c:pt idx="9">
                  <c:v>SADD</c:v>
                </c:pt>
                <c:pt idx="10">
                  <c:v>HSET</c:v>
                </c:pt>
                <c:pt idx="11">
                  <c:v>SPOP</c:v>
                </c:pt>
                <c:pt idx="12">
                  <c:v>LPUSH</c:v>
                </c:pt>
                <c:pt idx="13">
                  <c:v>LRANGE_100</c:v>
                </c:pt>
                <c:pt idx="14">
                  <c:v>LRANGE_300</c:v>
                </c:pt>
                <c:pt idx="15">
                  <c:v>LRANGE_500</c:v>
                </c:pt>
                <c:pt idx="16">
                  <c:v>LRANGE_600</c:v>
                </c:pt>
                <c:pt idx="17">
                  <c:v>MSET</c:v>
                </c:pt>
              </c:strCache>
            </c:strRef>
          </c:cat>
          <c:val>
            <c:numRef>
              <c:f>Redis!$G$25:$G$42</c:f>
              <c:numCache>
                <c:formatCode>0.00%</c:formatCode>
                <c:ptCount val="18"/>
                <c:pt idx="0">
                  <c:v>0.95440000000000003</c:v>
                </c:pt>
                <c:pt idx="1">
                  <c:v>0.98750000000000004</c:v>
                </c:pt>
                <c:pt idx="2">
                  <c:v>1.0276000000000001</c:v>
                </c:pt>
                <c:pt idx="3">
                  <c:v>1.0116000000000001</c:v>
                </c:pt>
                <c:pt idx="4">
                  <c:v>1.0271999999999999</c:v>
                </c:pt>
                <c:pt idx="5">
                  <c:v>0.96640000000000004</c:v>
                </c:pt>
                <c:pt idx="6">
                  <c:v>0.95809999999999995</c:v>
                </c:pt>
                <c:pt idx="7">
                  <c:v>0.95069999999999999</c:v>
                </c:pt>
                <c:pt idx="8">
                  <c:v>0.96819999999999995</c:v>
                </c:pt>
                <c:pt idx="9">
                  <c:v>0.95720000000000005</c:v>
                </c:pt>
                <c:pt idx="10">
                  <c:v>0.98860000000000003</c:v>
                </c:pt>
                <c:pt idx="11">
                  <c:v>0.996</c:v>
                </c:pt>
                <c:pt idx="12">
                  <c:v>0.94089999999999996</c:v>
                </c:pt>
                <c:pt idx="13">
                  <c:v>0.97519999999999996</c:v>
                </c:pt>
                <c:pt idx="14">
                  <c:v>0.96240000000000003</c:v>
                </c:pt>
                <c:pt idx="15">
                  <c:v>0.97599999999999998</c:v>
                </c:pt>
                <c:pt idx="16">
                  <c:v>0.97130000000000005</c:v>
                </c:pt>
                <c:pt idx="17">
                  <c:v>0.89929999999999999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7E-4770-AD59-7E55ACA38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133967"/>
        <c:axId val="60134383"/>
      </c:lineChart>
      <c:catAx>
        <c:axId val="6013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4383"/>
        <c:crosses val="autoZero"/>
        <c:auto val="1"/>
        <c:lblAlgn val="ctr"/>
        <c:lblOffset val="100"/>
        <c:noMultiLvlLbl val="0"/>
      </c:catAx>
      <c:valAx>
        <c:axId val="60134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Etcd</a:t>
            </a:r>
            <a:r>
              <a:rPr lang="en-US" dirty="0"/>
              <a:t> (</a:t>
            </a:r>
            <a:r>
              <a:rPr lang="en-US" sz="1400" b="0" i="0" u="none" strike="noStrike" baseline="0" dirty="0">
                <a:effectLst/>
              </a:rPr>
              <a:t>benchmark</a:t>
            </a:r>
            <a:r>
              <a:rPr lang="en-US" dirty="0"/>
              <a:t>)</a:t>
            </a:r>
          </a:p>
        </c:rich>
      </c:tx>
      <c:layout>
        <c:manualLayout>
          <c:xMode val="edge"/>
          <c:yMode val="edge"/>
          <c:x val="0.4011596675415573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etcd!$D$16</c:f>
              <c:strCache>
                <c:ptCount val="1"/>
                <c:pt idx="0">
                  <c:v>runc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etcd!$C$17:$C$24</c:f>
              <c:strCache>
                <c:ptCount val="8"/>
                <c:pt idx="0">
                  <c:v>Put</c:v>
                </c:pt>
                <c:pt idx="1">
                  <c:v>lease-keepalive</c:v>
                </c:pt>
                <c:pt idx="2">
                  <c:v>mvcc Put</c:v>
                </c:pt>
                <c:pt idx="3">
                  <c:v>range</c:v>
                </c:pt>
                <c:pt idx="4">
                  <c:v>stm</c:v>
                </c:pt>
                <c:pt idx="5">
                  <c:v>txn-put</c:v>
                </c:pt>
                <c:pt idx="6">
                  <c:v>watch</c:v>
                </c:pt>
                <c:pt idx="7">
                  <c:v>watch-get</c:v>
                </c:pt>
              </c:strCache>
            </c:strRef>
          </c:cat>
          <c:val>
            <c:numRef>
              <c:f>etcd!$D$17:$D$24</c:f>
              <c:numCache>
                <c:formatCode>0.00%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32-4B9D-93FB-8773D1E7C3A5}"/>
            </c:ext>
          </c:extLst>
        </c:ser>
        <c:ser>
          <c:idx val="1"/>
          <c:order val="1"/>
          <c:tx>
            <c:strRef>
              <c:f>etcd!$E$16</c:f>
              <c:strCache>
                <c:ptCount val="1"/>
                <c:pt idx="0">
                  <c:v>Quark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etcd!$C$17:$C$24</c:f>
              <c:strCache>
                <c:ptCount val="8"/>
                <c:pt idx="0">
                  <c:v>Put</c:v>
                </c:pt>
                <c:pt idx="1">
                  <c:v>lease-keepalive</c:v>
                </c:pt>
                <c:pt idx="2">
                  <c:v>mvcc Put</c:v>
                </c:pt>
                <c:pt idx="3">
                  <c:v>range</c:v>
                </c:pt>
                <c:pt idx="4">
                  <c:v>stm</c:v>
                </c:pt>
                <c:pt idx="5">
                  <c:v>txn-put</c:v>
                </c:pt>
                <c:pt idx="6">
                  <c:v>watch</c:v>
                </c:pt>
                <c:pt idx="7">
                  <c:v>watch-get</c:v>
                </c:pt>
              </c:strCache>
            </c:strRef>
          </c:cat>
          <c:val>
            <c:numRef>
              <c:f>etcd!$E$17:$E$24</c:f>
              <c:numCache>
                <c:formatCode>0.00%</c:formatCode>
                <c:ptCount val="8"/>
                <c:pt idx="0">
                  <c:v>0.9627</c:v>
                </c:pt>
                <c:pt idx="1">
                  <c:v>0.52239999999999998</c:v>
                </c:pt>
                <c:pt idx="2">
                  <c:v>0.99860000000000004</c:v>
                </c:pt>
                <c:pt idx="3">
                  <c:v>0.98009999999999997</c:v>
                </c:pt>
                <c:pt idx="4">
                  <c:v>0.55569999999999997</c:v>
                </c:pt>
                <c:pt idx="5">
                  <c:v>0.96730000000000005</c:v>
                </c:pt>
                <c:pt idx="6">
                  <c:v>0.95499999999999996</c:v>
                </c:pt>
                <c:pt idx="7">
                  <c:v>0.80200000000000005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32-4B9D-93FB-8773D1E7C3A5}"/>
            </c:ext>
          </c:extLst>
        </c:ser>
        <c:ser>
          <c:idx val="2"/>
          <c:order val="2"/>
          <c:tx>
            <c:strRef>
              <c:f>etcd!$F$16</c:f>
              <c:strCache>
                <c:ptCount val="1"/>
                <c:pt idx="0">
                  <c:v>Quark Native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etcd!$C$17:$C$24</c:f>
              <c:strCache>
                <c:ptCount val="8"/>
                <c:pt idx="0">
                  <c:v>Put</c:v>
                </c:pt>
                <c:pt idx="1">
                  <c:v>lease-keepalive</c:v>
                </c:pt>
                <c:pt idx="2">
                  <c:v>mvcc Put</c:v>
                </c:pt>
                <c:pt idx="3">
                  <c:v>range</c:v>
                </c:pt>
                <c:pt idx="4">
                  <c:v>stm</c:v>
                </c:pt>
                <c:pt idx="5">
                  <c:v>txn-put</c:v>
                </c:pt>
                <c:pt idx="6">
                  <c:v>watch</c:v>
                </c:pt>
                <c:pt idx="7">
                  <c:v>watch-get</c:v>
                </c:pt>
              </c:strCache>
            </c:strRef>
          </c:cat>
          <c:val>
            <c:numRef>
              <c:f>etcd!$F$17:$F$24</c:f>
            </c:numRef>
          </c:val>
          <c:smooth val="0"/>
          <c:extLst>
            <c:ext xmlns:c16="http://schemas.microsoft.com/office/drawing/2014/chart" uri="{C3380CC4-5D6E-409C-BE32-E72D297353CC}">
              <c16:uniqueId val="{00000002-4E32-4B9D-93FB-8773D1E7C3A5}"/>
            </c:ext>
          </c:extLst>
        </c:ser>
        <c:ser>
          <c:idx val="3"/>
          <c:order val="3"/>
          <c:tx>
            <c:strRef>
              <c:f>etcd!$G$16</c:f>
              <c:strCache>
                <c:ptCount val="1"/>
                <c:pt idx="0">
                  <c:v>gVisor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etcd!$C$17:$C$24</c:f>
              <c:strCache>
                <c:ptCount val="8"/>
                <c:pt idx="0">
                  <c:v>Put</c:v>
                </c:pt>
                <c:pt idx="1">
                  <c:v>lease-keepalive</c:v>
                </c:pt>
                <c:pt idx="2">
                  <c:v>mvcc Put</c:v>
                </c:pt>
                <c:pt idx="3">
                  <c:v>range</c:v>
                </c:pt>
                <c:pt idx="4">
                  <c:v>stm</c:v>
                </c:pt>
                <c:pt idx="5">
                  <c:v>txn-put</c:v>
                </c:pt>
                <c:pt idx="6">
                  <c:v>watch</c:v>
                </c:pt>
                <c:pt idx="7">
                  <c:v>watch-get</c:v>
                </c:pt>
              </c:strCache>
            </c:strRef>
          </c:cat>
          <c:val>
            <c:numRef>
              <c:f>etcd!$G$17:$G$24</c:f>
              <c:numCache>
                <c:formatCode>0.00%</c:formatCode>
                <c:ptCount val="8"/>
                <c:pt idx="0">
                  <c:v>0.5796</c:v>
                </c:pt>
                <c:pt idx="1">
                  <c:v>0.41360000000000002</c:v>
                </c:pt>
                <c:pt idx="2">
                  <c:v>0.98860000000000003</c:v>
                </c:pt>
                <c:pt idx="3">
                  <c:v>0.55089999999999995</c:v>
                </c:pt>
                <c:pt idx="4">
                  <c:v>0.38129999999999997</c:v>
                </c:pt>
                <c:pt idx="5">
                  <c:v>0.56059999999999999</c:v>
                </c:pt>
                <c:pt idx="6">
                  <c:v>0.89529999999999998</c:v>
                </c:pt>
                <c:pt idx="7">
                  <c:v>0.40110000000000001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32-4B9D-93FB-8773D1E7C3A5}"/>
            </c:ext>
          </c:extLst>
        </c:ser>
        <c:ser>
          <c:idx val="4"/>
          <c:order val="4"/>
          <c:tx>
            <c:strRef>
              <c:f>etcd!$H$16</c:f>
              <c:strCache>
                <c:ptCount val="1"/>
                <c:pt idx="0">
                  <c:v>kata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etcd!$C$17:$C$24</c:f>
              <c:strCache>
                <c:ptCount val="8"/>
                <c:pt idx="0">
                  <c:v>Put</c:v>
                </c:pt>
                <c:pt idx="1">
                  <c:v>lease-keepalive</c:v>
                </c:pt>
                <c:pt idx="2">
                  <c:v>mvcc Put</c:v>
                </c:pt>
                <c:pt idx="3">
                  <c:v>range</c:v>
                </c:pt>
                <c:pt idx="4">
                  <c:v>stm</c:v>
                </c:pt>
                <c:pt idx="5">
                  <c:v>txn-put</c:v>
                </c:pt>
                <c:pt idx="6">
                  <c:v>watch</c:v>
                </c:pt>
                <c:pt idx="7">
                  <c:v>watch-get</c:v>
                </c:pt>
              </c:strCache>
            </c:strRef>
          </c:cat>
          <c:val>
            <c:numRef>
              <c:f>etcd!$H$17:$H$24</c:f>
              <c:numCache>
                <c:formatCode>0.00%</c:formatCode>
                <c:ptCount val="8"/>
                <c:pt idx="0">
                  <c:v>0.9143</c:v>
                </c:pt>
                <c:pt idx="1">
                  <c:v>0.40289999999999998</c:v>
                </c:pt>
                <c:pt idx="2">
                  <c:v>0.98540000000000005</c:v>
                </c:pt>
                <c:pt idx="3">
                  <c:v>0.9385</c:v>
                </c:pt>
                <c:pt idx="4">
                  <c:v>0.38150000000000001</c:v>
                </c:pt>
                <c:pt idx="5">
                  <c:v>0.90810000000000002</c:v>
                </c:pt>
                <c:pt idx="6">
                  <c:v>8.0100000000000005E-2</c:v>
                </c:pt>
                <c:pt idx="7">
                  <c:v>0.86240000000000006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32-4B9D-93FB-8773D1E7C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2327887"/>
        <c:axId val="492315407"/>
      </c:lineChart>
      <c:catAx>
        <c:axId val="49232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315407"/>
        <c:crosses val="autoZero"/>
        <c:auto val="1"/>
        <c:lblAlgn val="ctr"/>
        <c:lblOffset val="100"/>
        <c:noMultiLvlLbl val="0"/>
      </c:catAx>
      <c:valAx>
        <c:axId val="49231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32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258842" y="1781666"/>
            <a:ext cx="5793079" cy="1321358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4800" b="1"/>
            </a:lvl1pPr>
            <a:lvl2pPr marL="228600" indent="457200">
              <a:spcBef>
                <a:spcPts val="900"/>
              </a:spcBef>
              <a:buClrTx/>
              <a:buSzTx/>
              <a:buFontTx/>
              <a:buNone/>
              <a:defRPr sz="4800" b="1"/>
            </a:lvl2pPr>
            <a:lvl3pPr marL="228600" indent="914400">
              <a:spcBef>
                <a:spcPts val="900"/>
              </a:spcBef>
              <a:buClrTx/>
              <a:buSzTx/>
              <a:buFontTx/>
              <a:buNone/>
              <a:defRPr sz="4800" b="1"/>
            </a:lvl3pPr>
            <a:lvl4pPr marL="228600" indent="1371600">
              <a:spcBef>
                <a:spcPts val="900"/>
              </a:spcBef>
              <a:buClrTx/>
              <a:buSzTx/>
              <a:buFontTx/>
              <a:buNone/>
              <a:defRPr sz="4800" b="1"/>
            </a:lvl4pPr>
            <a:lvl5pPr marL="228600" indent="1828800">
              <a:spcBef>
                <a:spcPts val="900"/>
              </a:spcBef>
              <a:buClrTx/>
              <a:buSzTx/>
              <a:buFontTx/>
              <a:buNone/>
              <a:defRPr sz="4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258841" y="3188508"/>
            <a:ext cx="3026005" cy="403107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/>
          <a:lstStyle/>
          <a:p>
            <a:pPr marL="228600" indent="0">
              <a:spcBef>
                <a:spcPts val="300"/>
              </a:spcBef>
              <a:buClrTx/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image7.png"/>
          <p:cNvPicPr>
            <a:picLocks noChangeAspect="1"/>
          </p:cNvPicPr>
          <p:nvPr/>
        </p:nvPicPr>
        <p:blipFill>
          <a:blip r:embed="rId3"/>
          <a:srcRect t="26756" b="22748"/>
          <a:stretch>
            <a:fillRect/>
          </a:stretch>
        </p:blipFill>
        <p:spPr>
          <a:xfrm>
            <a:off x="360382" y="495301"/>
            <a:ext cx="3809488" cy="108204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>
            <a:spLocks noGrp="1"/>
          </p:cNvSpPr>
          <p:nvPr>
            <p:ph type="body" sz="quarter" idx="14"/>
          </p:nvPr>
        </p:nvSpPr>
        <p:spPr>
          <a:xfrm>
            <a:off x="360383" y="4470167"/>
            <a:ext cx="2150469" cy="40310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bg>
      <p:bgPr>
        <a:gradFill flip="none" rotWithShape="1">
          <a:gsLst>
            <a:gs pos="0">
              <a:srgbClr val="D13558"/>
            </a:gs>
            <a:gs pos="45000">
              <a:srgbClr val="BB1B8D"/>
            </a:gs>
            <a:gs pos="100000">
              <a:srgbClr val="4372B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848412" y="0"/>
            <a:ext cx="8295586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09568" y="1439057"/>
            <a:ext cx="6559682" cy="2906700"/>
          </a:xfrm>
          <a:prstGeom prst="rect">
            <a:avLst/>
          </a:prstGeom>
        </p:spPr>
        <p:txBody>
          <a:bodyPr anchor="ctr"/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4800" b="1"/>
            </a:lvl1pPr>
            <a:lvl2pPr marL="228600" indent="457200">
              <a:spcBef>
                <a:spcPts val="900"/>
              </a:spcBef>
              <a:buClrTx/>
              <a:buSzTx/>
              <a:buFontTx/>
              <a:buNone/>
              <a:defRPr sz="4800" b="1"/>
            </a:lvl2pPr>
            <a:lvl3pPr marL="228600" indent="914400">
              <a:spcBef>
                <a:spcPts val="900"/>
              </a:spcBef>
              <a:buClrTx/>
              <a:buSzTx/>
              <a:buFontTx/>
              <a:buNone/>
              <a:defRPr sz="4800" b="1"/>
            </a:lvl3pPr>
            <a:lvl4pPr marL="228600" indent="1371600">
              <a:spcBef>
                <a:spcPts val="900"/>
              </a:spcBef>
              <a:buClrTx/>
              <a:buSzTx/>
              <a:buFontTx/>
              <a:buNone/>
              <a:defRPr sz="4800" b="1"/>
            </a:lvl4pPr>
            <a:lvl5pPr marL="228600" indent="1828800">
              <a:spcBef>
                <a:spcPts val="900"/>
              </a:spcBef>
              <a:buClrTx/>
              <a:buSzTx/>
              <a:buFontTx/>
              <a:buNone/>
              <a:defRPr sz="4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7" name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10.png"/>
          <p:cNvPicPr>
            <a:picLocks noChangeAspect="1"/>
          </p:cNvPicPr>
          <p:nvPr/>
        </p:nvPicPr>
        <p:blipFill>
          <a:blip r:embed="rId3">
            <a:alphaModFix amt="52999"/>
          </a:blip>
          <a:srcRect l="90722"/>
          <a:stretch>
            <a:fillRect/>
          </a:stretch>
        </p:blipFill>
        <p:spPr>
          <a:xfrm flipH="1">
            <a:off x="1" y="2"/>
            <a:ext cx="848412" cy="5143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642" y="4465153"/>
            <a:ext cx="836509" cy="28722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85" y="206218"/>
            <a:ext cx="8207574" cy="461676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333792" y="1781666"/>
            <a:ext cx="5793080" cy="1321358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4800" b="1"/>
            </a:lvl1pPr>
            <a:lvl2pPr marL="228600" indent="457200">
              <a:spcBef>
                <a:spcPts val="900"/>
              </a:spcBef>
              <a:buClrTx/>
              <a:buSzTx/>
              <a:buFontTx/>
              <a:buNone/>
              <a:defRPr sz="4800" b="1"/>
            </a:lvl2pPr>
            <a:lvl3pPr marL="228600" indent="914400">
              <a:spcBef>
                <a:spcPts val="900"/>
              </a:spcBef>
              <a:buClrTx/>
              <a:buSzTx/>
              <a:buFontTx/>
              <a:buNone/>
              <a:defRPr sz="4800" b="1"/>
            </a:lvl3pPr>
            <a:lvl4pPr marL="228600" indent="1371600">
              <a:spcBef>
                <a:spcPts val="900"/>
              </a:spcBef>
              <a:buClrTx/>
              <a:buSzTx/>
              <a:buFontTx/>
              <a:buNone/>
              <a:defRPr sz="4800" b="1"/>
            </a:lvl4pPr>
            <a:lvl5pPr marL="228600" indent="1828800">
              <a:spcBef>
                <a:spcPts val="900"/>
              </a:spcBef>
              <a:buClrTx/>
              <a:buSzTx/>
              <a:buFontTx/>
              <a:buNone/>
              <a:defRPr sz="4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333792" y="3188508"/>
            <a:ext cx="3026005" cy="403107"/>
          </a:xfrm>
          <a:prstGeom prst="rect">
            <a:avLst/>
          </a:prstGeom>
          <a:solidFill>
            <a:srgbClr val="000000"/>
          </a:solidFill>
        </p:spPr>
        <p:txBody>
          <a:bodyPr lIns="45719" tIns="45719" rIns="45719" bIns="45719"/>
          <a:lstStyle/>
          <a:p>
            <a:pPr marL="228600" indent="0">
              <a:spcBef>
                <a:spcPts val="300"/>
              </a:spcBef>
              <a:buClrTx/>
              <a:buSzTx/>
              <a:buFontTx/>
              <a:buNone/>
              <a:defRPr sz="18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4"/>
          </p:nvPr>
        </p:nvSpPr>
        <p:spPr>
          <a:xfrm>
            <a:off x="435334" y="4470167"/>
            <a:ext cx="2150469" cy="40310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8" name="image9.png"/>
          <p:cNvPicPr>
            <a:picLocks noChangeAspect="1"/>
          </p:cNvPicPr>
          <p:nvPr/>
        </p:nvPicPr>
        <p:blipFill>
          <a:blip r:embed="rId3"/>
          <a:srcRect l="77383" t="42105" r="11826" b="42587"/>
          <a:stretch>
            <a:fillRect/>
          </a:stretch>
        </p:blipFill>
        <p:spPr>
          <a:xfrm>
            <a:off x="515924" y="224470"/>
            <a:ext cx="1989286" cy="1587679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551542"/>
            <a:ext cx="9144000" cy="43952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296896" y="40417"/>
            <a:ext cx="8389904" cy="490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55600" y="885370"/>
            <a:ext cx="7376460" cy="3709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/>
        </p:nvSpPr>
        <p:spPr>
          <a:xfrm>
            <a:off x="-3" y="4946753"/>
            <a:ext cx="9144004" cy="1967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8140588" y="4917311"/>
            <a:ext cx="86584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000">
                <a:solidFill>
                  <a:srgbClr val="F16361"/>
                </a:solidFill>
              </a:defRPr>
            </a:lvl1pPr>
          </a:lstStyle>
          <a:p>
            <a:r>
              <a:t>#ossummit</a:t>
            </a:r>
          </a:p>
        </p:txBody>
      </p:sp>
      <p:pic>
        <p:nvPicPr>
          <p:cNvPr id="7" name="image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6342" y="4477853"/>
            <a:ext cx="873612" cy="28722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406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16361"/>
        </a:buClr>
        <a:buSzPts val="28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77900" marR="0" indent="-4445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16361"/>
        </a:buClr>
        <a:buSzPts val="28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513839" marR="0" indent="-4978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16361"/>
        </a:buClr>
        <a:buSzPts val="28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971039" marR="0" indent="-4978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16361"/>
        </a:buClr>
        <a:buSzPts val="28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428239" marR="0" indent="-4978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16361"/>
        </a:buClr>
        <a:buSzPts val="2800"/>
        <a:buFont typeface="Arial"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880360" marR="0" indent="-4800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16361"/>
        </a:buClr>
        <a:buSzPts val="28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337559" marR="0" indent="-48005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16361"/>
        </a:buClr>
        <a:buSzPts val="28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794759" marR="0" indent="-48005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16361"/>
        </a:buClr>
        <a:buSzPts val="28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251959" marR="0" indent="-48005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F16361"/>
        </a:buClr>
        <a:buSzPts val="28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ntaurus-cloud/arktos" TargetMode="External"/><Relationship Id="rId2" Type="http://schemas.openxmlformats.org/officeDocument/2006/relationships/hyperlink" Target="https://github.com/QuarkContainer/Qua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uturewei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ubTitle" sz="quarter" idx="1"/>
          </p:nvPr>
        </p:nvSpPr>
        <p:spPr>
          <a:xfrm>
            <a:off x="2400300" y="1458756"/>
            <a:ext cx="5136776" cy="1321358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tIns="45719" rIns="45719" bIns="45719"/>
          <a:lstStyle>
            <a:lvl1pPr marL="0" defTabSz="804672">
              <a:spcBef>
                <a:spcPts val="0"/>
              </a:spcBef>
              <a:defRPr sz="3520" b="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High Performance Secure Container:   Quark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13"/>
          </p:nvPr>
        </p:nvSpPr>
        <p:spPr>
          <a:xfrm>
            <a:off x="4515058" y="2941380"/>
            <a:ext cx="4241407" cy="566434"/>
          </a:xfrm>
          <a:prstGeom prst="rect">
            <a:avLst/>
          </a:prstGeom>
          <a:noFill/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US" dirty="0"/>
              <a:t>Yulin Sun </a:t>
            </a:r>
            <a:r>
              <a:rPr dirty="0"/>
              <a:t>&amp; </a:t>
            </a:r>
            <a:r>
              <a:rPr lang="en-US" dirty="0"/>
              <a:t>Ying Xiong</a:t>
            </a:r>
            <a:endParaRPr dirty="0"/>
          </a:p>
        </p:txBody>
      </p:sp>
      <p:sp>
        <p:nvSpPr>
          <p:cNvPr id="70" name="Shape 70"/>
          <p:cNvSpPr/>
          <p:nvPr/>
        </p:nvSpPr>
        <p:spPr>
          <a:xfrm>
            <a:off x="333791" y="4487320"/>
            <a:ext cx="1165226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t>#ossummit</a:t>
            </a:r>
          </a:p>
        </p:txBody>
      </p:sp>
      <p:sp>
        <p:nvSpPr>
          <p:cNvPr id="71" name="Shape 71"/>
          <p:cNvSpPr/>
          <p:nvPr/>
        </p:nvSpPr>
        <p:spPr>
          <a:xfrm>
            <a:off x="4515058" y="3489425"/>
            <a:ext cx="4241407" cy="566434"/>
          </a:xfrm>
          <a:prstGeom prst="rect">
            <a:avLst/>
          </a:prstGeom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8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US" dirty="0"/>
              <a:t>Futurewei Technologies</a:t>
            </a:r>
          </a:p>
        </p:txBody>
      </p:sp>
      <p:pic>
        <p:nvPicPr>
          <p:cNvPr id="72" name="futurewei-logo-swirl-400x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879" y="261335"/>
            <a:ext cx="2298674" cy="649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9341-5FD2-0A5D-57DE-37B683B2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Extension : </a:t>
            </a:r>
            <a:r>
              <a:rPr lang="en-US" sz="2200" dirty="0"/>
              <a:t>Service Mesh Optimization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77BF5-6501-99F8-5444-AB2FBC61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896" y="3334869"/>
            <a:ext cx="3737222" cy="1632351"/>
          </a:xfrm>
        </p:spPr>
        <p:txBody>
          <a:bodyPr>
            <a:normAutofit/>
          </a:bodyPr>
          <a:lstStyle/>
          <a:p>
            <a:r>
              <a:rPr lang="en-US" sz="1400" dirty="0"/>
              <a:t>TCP connection between application to sidecar</a:t>
            </a:r>
          </a:p>
          <a:p>
            <a:r>
              <a:rPr lang="en-US" sz="1400" dirty="0"/>
              <a:t>Extra 2 TCP hops between client/server</a:t>
            </a:r>
          </a:p>
          <a:p>
            <a:r>
              <a:rPr lang="en-US" sz="1400" dirty="0"/>
              <a:t>Low throughput / High latency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D172B1-8930-85A8-A3FF-C17F7AE3F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559521"/>
            <a:ext cx="4086931" cy="208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977A8-8756-6F01-318F-5D195556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59522"/>
            <a:ext cx="4153429" cy="208674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F74CFD-4C76-B011-7665-52C4FD8796E5}"/>
              </a:ext>
            </a:extLst>
          </p:cNvPr>
          <p:cNvSpPr txBox="1">
            <a:spLocks/>
          </p:cNvSpPr>
          <p:nvPr/>
        </p:nvSpPr>
        <p:spPr>
          <a:xfrm>
            <a:off x="4659406" y="3388656"/>
            <a:ext cx="3737222" cy="163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>
            <a:lvl1pPr marL="457200" marR="0" indent="-4064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977900" marR="0" indent="-4445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–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513839" marR="0" indent="-49783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971039" marR="0" indent="-49783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–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428239" marR="0" indent="-49783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»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880360" marR="0" indent="-48006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337559" marR="0" indent="-48005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94759" marR="0" indent="-48005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51959" marR="0" indent="-48005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en-US" sz="1400" dirty="0"/>
              <a:t>Function call between application to sidecar</a:t>
            </a:r>
          </a:p>
          <a:p>
            <a:pPr hangingPunct="1"/>
            <a:r>
              <a:rPr lang="en-US" sz="1400" dirty="0"/>
              <a:t>No extra hop between client/server</a:t>
            </a:r>
          </a:p>
          <a:p>
            <a:pPr hangingPunct="1"/>
            <a:r>
              <a:rPr lang="en-US" sz="1400" dirty="0"/>
              <a:t>High throughput / Low latency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303EF-4D1E-2D4C-0C3B-9A7DE9CDFBDA}"/>
              </a:ext>
            </a:extLst>
          </p:cNvPr>
          <p:cNvSpPr txBox="1"/>
          <p:nvPr/>
        </p:nvSpPr>
        <p:spPr>
          <a:xfrm>
            <a:off x="874059" y="2911288"/>
            <a:ext cx="253477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Envoy based Service Mesh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0A975-6949-F67F-EDF2-F74F66EE0B34}"/>
              </a:ext>
            </a:extLst>
          </p:cNvPr>
          <p:cNvSpPr txBox="1"/>
          <p:nvPr/>
        </p:nvSpPr>
        <p:spPr>
          <a:xfrm>
            <a:off x="5381329" y="2971065"/>
            <a:ext cx="253477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Quark based Service Mesh</a:t>
            </a:r>
          </a:p>
        </p:txBody>
      </p:sp>
    </p:spTree>
    <p:extLst>
      <p:ext uri="{BB962C8B-B14F-4D97-AF65-F5344CB8AC3E}">
        <p14:creationId xmlns:p14="http://schemas.microsoft.com/office/powerpoint/2010/main" val="12825573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165E-423F-5169-1D71-0497E1E4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Extension : </a:t>
            </a:r>
            <a:r>
              <a:rPr lang="en-US" sz="2000" dirty="0"/>
              <a:t>2-stage container start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3098-43FD-718E-BF6A-96659F884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4872" y="2440384"/>
            <a:ext cx="2614922" cy="417839"/>
          </a:xfrm>
        </p:spPr>
        <p:txBody>
          <a:bodyPr>
            <a:normAutofit fontScale="92500" lnSpcReduction="10000"/>
          </a:bodyPr>
          <a:lstStyle/>
          <a:p>
            <a:r>
              <a:rPr lang="en-US" sz="1000" dirty="0"/>
              <a:t>Low memory usage</a:t>
            </a:r>
          </a:p>
          <a:p>
            <a:r>
              <a:rPr lang="en-US" sz="1000" dirty="0"/>
              <a:t>High latency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(</a:t>
            </a:r>
            <a:r>
              <a:rPr lang="en-US" sz="1000" dirty="0"/>
              <a:t>100s </a:t>
            </a:r>
            <a:r>
              <a:rPr lang="en-US" sz="1000" dirty="0" err="1"/>
              <a:t>ms</a:t>
            </a:r>
            <a:r>
              <a:rPr lang="en-US" sz="1000" dirty="0"/>
              <a:t> to 10s sec)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5A960-CD97-7952-0AF3-A2FF23F21023}"/>
              </a:ext>
            </a:extLst>
          </p:cNvPr>
          <p:cNvSpPr/>
          <p:nvPr/>
        </p:nvSpPr>
        <p:spPr>
          <a:xfrm>
            <a:off x="860612" y="797866"/>
            <a:ext cx="1929653" cy="46166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Container schedule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/>
              <a:t>Choose node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Notify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74C5D-4659-55F0-0D80-64DED86A32DD}"/>
              </a:ext>
            </a:extLst>
          </p:cNvPr>
          <p:cNvSpPr/>
          <p:nvPr/>
        </p:nvSpPr>
        <p:spPr>
          <a:xfrm>
            <a:off x="860609" y="1517457"/>
            <a:ext cx="1929654" cy="46166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Image preparation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/>
              <a:t>Download image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/>
              <a:t>Decompress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7B4CC-2B83-2ACE-53B4-EBC58022B9DE}"/>
              </a:ext>
            </a:extLst>
          </p:cNvPr>
          <p:cNvSpPr/>
          <p:nvPr/>
        </p:nvSpPr>
        <p:spPr>
          <a:xfrm>
            <a:off x="860608" y="2237048"/>
            <a:ext cx="1929655" cy="584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Container network setup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/>
              <a:t>Propagate route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/>
              <a:t>Register SLB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46205-A75C-5B80-B0F2-2CEF709BF7C7}"/>
              </a:ext>
            </a:extLst>
          </p:cNvPr>
          <p:cNvSpPr/>
          <p:nvPr/>
        </p:nvSpPr>
        <p:spPr>
          <a:xfrm>
            <a:off x="860607" y="3049670"/>
            <a:ext cx="1929655" cy="70788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Container setup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/>
              <a:t>Create Linux namespaces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/>
              <a:t>Create </a:t>
            </a:r>
            <a:r>
              <a:rPr lang="en-US" sz="800" dirty="0" err="1"/>
              <a:t>cgroup</a:t>
            </a:r>
            <a:endParaRPr lang="en-US" sz="800" dirty="0"/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/>
              <a:t>File system mount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/>
              <a:t>Load ELF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25657-D90E-03D2-D78A-DA40B5C3432B}"/>
              </a:ext>
            </a:extLst>
          </p:cNvPr>
          <p:cNvSpPr/>
          <p:nvPr/>
        </p:nvSpPr>
        <p:spPr>
          <a:xfrm>
            <a:off x="860608" y="3977005"/>
            <a:ext cx="1929655" cy="338552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Application Start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Enter entry point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A7DEA5-903C-3220-8883-5FDB28067F8F}"/>
              </a:ext>
            </a:extLst>
          </p:cNvPr>
          <p:cNvCxnSpPr/>
          <p:nvPr/>
        </p:nvCxnSpPr>
        <p:spPr>
          <a:xfrm>
            <a:off x="389965" y="3886200"/>
            <a:ext cx="40206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2FEC1F7-9C94-425A-CFFF-48DACA3ADC61}"/>
              </a:ext>
            </a:extLst>
          </p:cNvPr>
          <p:cNvSpPr/>
          <p:nvPr/>
        </p:nvSpPr>
        <p:spPr>
          <a:xfrm>
            <a:off x="2958353" y="797866"/>
            <a:ext cx="376518" cy="2959685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7578FE-40B1-2574-8692-B7516752914C}"/>
              </a:ext>
            </a:extLst>
          </p:cNvPr>
          <p:cNvSpPr txBox="1"/>
          <p:nvPr/>
        </p:nvSpPr>
        <p:spPr>
          <a:xfrm>
            <a:off x="3502959" y="2151927"/>
            <a:ext cx="38256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Stage#1: Sandbox Setup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10FFDD-C3E7-A53D-9C7B-F45D609365B2}"/>
              </a:ext>
            </a:extLst>
          </p:cNvPr>
          <p:cNvSpPr txBox="1"/>
          <p:nvPr/>
        </p:nvSpPr>
        <p:spPr>
          <a:xfrm>
            <a:off x="3543299" y="4112641"/>
            <a:ext cx="35634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Stage#2: Customer application start 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EF1C4A7-2E35-6E5F-4E65-107359CDB251}"/>
              </a:ext>
            </a:extLst>
          </p:cNvPr>
          <p:cNvSpPr/>
          <p:nvPr/>
        </p:nvSpPr>
        <p:spPr>
          <a:xfrm>
            <a:off x="3012141" y="4014847"/>
            <a:ext cx="255494" cy="503364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A02FC-8597-48E7-5B80-6DCDFBA6BDC2}"/>
              </a:ext>
            </a:extLst>
          </p:cNvPr>
          <p:cNvSpPr txBox="1"/>
          <p:nvPr/>
        </p:nvSpPr>
        <p:spPr>
          <a:xfrm>
            <a:off x="3711389" y="3200351"/>
            <a:ext cx="25683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Block Options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DFE50-6D8E-1400-F897-9CC02C58B46D}"/>
              </a:ext>
            </a:extLst>
          </p:cNvPr>
          <p:cNvSpPr txBox="1"/>
          <p:nvPr/>
        </p:nvSpPr>
        <p:spPr>
          <a:xfrm>
            <a:off x="3334871" y="3445043"/>
            <a:ext cx="305557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00" dirty="0"/>
              <a:t>Block at Entry Point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Block by memory consumption (e.g., 20 MB)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5392A69-4816-03E7-C590-6577C454764E}"/>
              </a:ext>
            </a:extLst>
          </p:cNvPr>
          <p:cNvSpPr txBox="1">
            <a:spLocks/>
          </p:cNvSpPr>
          <p:nvPr/>
        </p:nvSpPr>
        <p:spPr>
          <a:xfrm>
            <a:off x="4119970" y="536524"/>
            <a:ext cx="4223930" cy="148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>
            <a:lvl1pPr marL="457200" marR="0" indent="-4064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977900" marR="0" indent="-4445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–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513839" marR="0" indent="-49783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971039" marR="0" indent="-49783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–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428239" marR="0" indent="-49783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»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880360" marR="0" indent="-48006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337559" marR="0" indent="-48005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94759" marR="0" indent="-48005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51959" marR="0" indent="-480059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6361"/>
              </a:buClr>
              <a:buSzPts val="28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5080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sz="1600" dirty="0"/>
              <a:t>            Container quick start in serverless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/>
              <a:t>Solution#1: Warm up container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1100" dirty="0"/>
              <a:t>Reserve all resource beforehand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1100" dirty="0"/>
              <a:t>High resource consumption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sz="1400" dirty="0"/>
              <a:t>Soution#2: 2-stage container start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1100" dirty="0"/>
              <a:t>(1) Sandbox setup</a:t>
            </a:r>
          </a:p>
          <a:p>
            <a:pPr lvl="1">
              <a:spcBef>
                <a:spcPts val="0"/>
              </a:spcBef>
              <a:buClrTx/>
              <a:buSzTx/>
            </a:pPr>
            <a:r>
              <a:rPr lang="en-US" sz="1100" dirty="0"/>
              <a:t>(2) Application start </a:t>
            </a:r>
          </a:p>
        </p:txBody>
      </p:sp>
    </p:spTree>
    <p:extLst>
      <p:ext uri="{BB962C8B-B14F-4D97-AF65-F5344CB8AC3E}">
        <p14:creationId xmlns:p14="http://schemas.microsoft.com/office/powerpoint/2010/main" val="14538870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 &amp; A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331303" y="769931"/>
            <a:ext cx="7898661" cy="25449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3192" indent="-349504" defTabSz="786384">
              <a:spcBef>
                <a:spcPts val="400"/>
              </a:spcBef>
              <a:buSzPts val="2000"/>
              <a:defRPr sz="2064"/>
            </a:pPr>
            <a:r>
              <a:rPr lang="en-US" dirty="0"/>
              <a:t>Quark </a:t>
            </a:r>
            <a:r>
              <a:rPr lang="en-US" dirty="0">
                <a:hlinkClick r:id="rId2"/>
              </a:rPr>
              <a:t>https://github.com/QuarkContainer/Quark</a:t>
            </a:r>
            <a:r>
              <a:rPr lang="en-US" dirty="0"/>
              <a:t> </a:t>
            </a:r>
          </a:p>
          <a:p>
            <a:pPr marL="393192" indent="-349504" defTabSz="786384">
              <a:spcBef>
                <a:spcPts val="400"/>
              </a:spcBef>
              <a:buSzPts val="2000"/>
              <a:defRPr sz="2064"/>
            </a:pPr>
            <a:r>
              <a:rPr dirty="0"/>
              <a:t>Centaurus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https://www.centauruscloud.io/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  <a:p>
            <a:pPr marL="393192" indent="-349504" defTabSz="786384">
              <a:spcBef>
                <a:spcPts val="400"/>
              </a:spcBef>
              <a:buSzPts val="2000"/>
              <a:defRPr sz="2064"/>
            </a:pPr>
            <a:r>
              <a:rPr dirty="0"/>
              <a:t>Futurewei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https://www.futurewei.com/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296897" y="40416"/>
            <a:ext cx="8389903" cy="490486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t>Agenda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sz="half" idx="1"/>
          </p:nvPr>
        </p:nvSpPr>
        <p:spPr>
          <a:xfrm>
            <a:off x="355600" y="885371"/>
            <a:ext cx="5507705" cy="2800713"/>
          </a:xfrm>
          <a:prstGeom prst="rect">
            <a:avLst/>
          </a:prstGeom>
        </p:spPr>
        <p:txBody>
          <a:bodyPr/>
          <a:lstStyle/>
          <a:p>
            <a:pPr marL="342899" indent="-342899">
              <a:spcBef>
                <a:spcPts val="0"/>
              </a:spcBef>
              <a:buSzPts val="2200"/>
              <a:defRPr sz="2200"/>
            </a:pPr>
            <a:r>
              <a:rPr lang="en-US"/>
              <a:t>Why</a:t>
            </a:r>
            <a:endParaRPr lang="en-US" dirty="0"/>
          </a:p>
          <a:p>
            <a:pPr marL="342899" indent="-342899">
              <a:spcBef>
                <a:spcPts val="0"/>
              </a:spcBef>
              <a:buSzPts val="2200"/>
              <a:defRPr sz="2200"/>
            </a:pPr>
            <a:r>
              <a:rPr lang="en-US" dirty="0"/>
              <a:t>Goal</a:t>
            </a:r>
          </a:p>
          <a:p>
            <a:pPr marL="342899" indent="-342899">
              <a:spcBef>
                <a:spcPts val="0"/>
              </a:spcBef>
              <a:buSzPts val="2200"/>
              <a:defRPr sz="2200"/>
            </a:pPr>
            <a:r>
              <a:rPr lang="en-US" dirty="0"/>
              <a:t>Architecture</a:t>
            </a:r>
          </a:p>
          <a:p>
            <a:pPr marL="342899" indent="-342899">
              <a:spcBef>
                <a:spcPts val="0"/>
              </a:spcBef>
              <a:buSzPts val="2200"/>
              <a:defRPr sz="2200"/>
            </a:pPr>
            <a:r>
              <a:rPr lang="en-US" dirty="0"/>
              <a:t>Performance Extension</a:t>
            </a:r>
          </a:p>
          <a:p>
            <a:pPr marL="863599" lvl="1" indent="-342899">
              <a:spcBef>
                <a:spcPts val="0"/>
              </a:spcBef>
              <a:buSzPts val="2200"/>
              <a:defRPr sz="2200"/>
            </a:pPr>
            <a:r>
              <a:rPr lang="en-US" dirty="0"/>
              <a:t>TCP Socket over RDMA</a:t>
            </a:r>
          </a:p>
          <a:p>
            <a:pPr marL="863599" lvl="1" indent="-342899">
              <a:spcBef>
                <a:spcPts val="0"/>
              </a:spcBef>
              <a:buSzPts val="2200"/>
              <a:defRPr sz="2200"/>
            </a:pPr>
            <a:r>
              <a:rPr lang="en-US" dirty="0"/>
              <a:t>Service Mesh optimization</a:t>
            </a:r>
          </a:p>
          <a:p>
            <a:pPr marL="863599" lvl="1" indent="-342899">
              <a:spcBef>
                <a:spcPts val="0"/>
              </a:spcBef>
              <a:buSzPts val="2200"/>
              <a:defRPr sz="2200"/>
            </a:pPr>
            <a:r>
              <a:rPr lang="en-US" dirty="0"/>
              <a:t>2-stage container startup</a:t>
            </a:r>
          </a:p>
          <a:p>
            <a:pPr marL="342899" indent="-342899">
              <a:spcBef>
                <a:spcPts val="0"/>
              </a:spcBef>
              <a:buSzPts val="2200"/>
              <a:defRPr sz="2200"/>
            </a:pPr>
            <a:r>
              <a:rPr lang="en-US" dirty="0"/>
              <a:t>Q&amp;A</a:t>
            </a:r>
          </a:p>
          <a:p>
            <a:pPr marL="863599" lvl="1" indent="-342899">
              <a:spcBef>
                <a:spcPts val="0"/>
              </a:spcBef>
              <a:buSzPts val="2200"/>
              <a:defRPr sz="2200"/>
            </a:pPr>
            <a:endParaRPr lang="en-US" dirty="0"/>
          </a:p>
          <a:p>
            <a:pPr marL="342899" indent="-342899">
              <a:spcBef>
                <a:spcPts val="0"/>
              </a:spcBef>
              <a:buSzPts val="2200"/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5D50-1FEC-9A60-B1CC-FDA9A59C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Container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179C2-92CC-5E2A-9042-B2F5318C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1810" y="1005308"/>
            <a:ext cx="4471148" cy="252345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</a:rPr>
              <a:t>Linux container is not secure: VM isolation is must in multi-tenant environment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</a:rPr>
              <a:t>Virtual Machine overhead</a:t>
            </a:r>
          </a:p>
          <a:p>
            <a:pPr marL="1085850" lvl="1" indent="-514350"/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</a:rPr>
              <a:t>Memory</a:t>
            </a:r>
          </a:p>
          <a:p>
            <a:pPr marL="1085850" lvl="1" indent="-514350"/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</a:rPr>
              <a:t>Disk IO</a:t>
            </a:r>
          </a:p>
          <a:p>
            <a:pPr marL="1085850" lvl="1" indent="-514350"/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</a:rPr>
              <a:t>Network IO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</a:rPr>
              <a:t>Management Overhead: IaaS + PaaS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Source Sans Pro" panose="020B0503030403020204" pitchFamily="34" charset="0"/>
            </a:endParaRPr>
          </a:p>
          <a:p>
            <a:pPr marL="5651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85714-A195-18B2-EE59-E06B0974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" y="1005308"/>
            <a:ext cx="3226171" cy="31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23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0CDC-A20B-0D9D-CE17-8DAFE11A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6FF1-1431-BB94-5713-66541B56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3628" y="717123"/>
            <a:ext cx="4363172" cy="3709253"/>
          </a:xfrm>
        </p:spPr>
        <p:txBody>
          <a:bodyPr>
            <a:normAutofit/>
          </a:bodyPr>
          <a:lstStyle/>
          <a:p>
            <a:r>
              <a:rPr lang="en-US" sz="1100" dirty="0"/>
              <a:t>Secure</a:t>
            </a:r>
          </a:p>
          <a:p>
            <a:pPr lvl="1"/>
            <a:r>
              <a:rPr lang="en-US" sz="1100" dirty="0"/>
              <a:t>KVM VM isolation</a:t>
            </a:r>
          </a:p>
          <a:p>
            <a:pPr lvl="1"/>
            <a:r>
              <a:rPr lang="en-US" sz="1100" dirty="0"/>
              <a:t>Secure program language</a:t>
            </a:r>
          </a:p>
          <a:p>
            <a:r>
              <a:rPr lang="en-US" sz="1100" dirty="0"/>
              <a:t>High Performance</a:t>
            </a:r>
          </a:p>
          <a:p>
            <a:pPr lvl="1"/>
            <a:r>
              <a:rPr lang="en-US" sz="1100" dirty="0"/>
              <a:t>Design for Cloud Native application</a:t>
            </a:r>
          </a:p>
          <a:p>
            <a:pPr lvl="2"/>
            <a:r>
              <a:rPr lang="en-US" sz="1100" dirty="0"/>
              <a:t>Containerized workload: e.g., K8S</a:t>
            </a:r>
          </a:p>
          <a:p>
            <a:pPr lvl="2"/>
            <a:r>
              <a:rPr lang="en-US" sz="1100" dirty="0"/>
              <a:t>Serverless</a:t>
            </a:r>
          </a:p>
          <a:p>
            <a:pPr lvl="1"/>
            <a:r>
              <a:rPr lang="en-US" sz="1100" dirty="0"/>
              <a:t>Optimized for Data center environment</a:t>
            </a:r>
          </a:p>
          <a:p>
            <a:pPr lvl="2"/>
            <a:r>
              <a:rPr lang="en-US" sz="1100" dirty="0"/>
              <a:t>Data center network</a:t>
            </a:r>
          </a:p>
          <a:p>
            <a:pPr lvl="2"/>
            <a:r>
              <a:rPr lang="en-US" sz="1100" dirty="0"/>
              <a:t>Multi-core server</a:t>
            </a:r>
          </a:p>
          <a:p>
            <a:r>
              <a:rPr lang="en-US" sz="1100" dirty="0"/>
              <a:t>Compatible</a:t>
            </a:r>
          </a:p>
          <a:p>
            <a:pPr lvl="1"/>
            <a:r>
              <a:rPr lang="en-US" sz="1100" dirty="0"/>
              <a:t>Linux</a:t>
            </a:r>
          </a:p>
          <a:p>
            <a:pPr lvl="1"/>
            <a:r>
              <a:rPr lang="en-US" sz="1100" dirty="0"/>
              <a:t>OCI/CRI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A338C-1387-F1D0-D40D-CB8365DE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2" y="995083"/>
            <a:ext cx="2777134" cy="18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623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0092-2ECA-2C58-F581-7BE2F268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#1 </a:t>
            </a:r>
            <a:r>
              <a:rPr lang="en-US" sz="2000" dirty="0"/>
              <a:t>System Call Virtualization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C1EBE5-071D-E4EE-5F43-E1630B58B6AA}"/>
              </a:ext>
            </a:extLst>
          </p:cNvPr>
          <p:cNvSpPr txBox="1"/>
          <p:nvPr/>
        </p:nvSpPr>
        <p:spPr>
          <a:xfrm>
            <a:off x="256620" y="1823196"/>
            <a:ext cx="1633252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Guest Kernel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13550-00F6-E90C-49DA-35869C68A2C3}"/>
              </a:ext>
            </a:extLst>
          </p:cNvPr>
          <p:cNvSpPr txBox="1"/>
          <p:nvPr/>
        </p:nvSpPr>
        <p:spPr>
          <a:xfrm>
            <a:off x="296896" y="1299582"/>
            <a:ext cx="157442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Guest Application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5D7639-8319-7182-400B-4B534C225E58}"/>
              </a:ext>
            </a:extLst>
          </p:cNvPr>
          <p:cNvGrpSpPr/>
          <p:nvPr/>
        </p:nvGrpSpPr>
        <p:grpSpPr>
          <a:xfrm>
            <a:off x="707653" y="796480"/>
            <a:ext cx="7757271" cy="2942264"/>
            <a:chOff x="707653" y="796480"/>
            <a:chExt cx="7757271" cy="29422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02BB60-8CE0-D241-EF01-BEB31D6F2EA7}"/>
                </a:ext>
              </a:extLst>
            </p:cNvPr>
            <p:cNvSpPr/>
            <p:nvPr/>
          </p:nvSpPr>
          <p:spPr>
            <a:xfrm>
              <a:off x="4940674" y="1229537"/>
              <a:ext cx="2400301" cy="188444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B30BCD-82B8-4759-AEDB-6F5738232372}"/>
                </a:ext>
              </a:extLst>
            </p:cNvPr>
            <p:cNvSpPr/>
            <p:nvPr/>
          </p:nvSpPr>
          <p:spPr>
            <a:xfrm>
              <a:off x="5099796" y="1310471"/>
              <a:ext cx="1993526" cy="27699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Linux Container Application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D710A8-3F56-CD91-0C0A-559F6CA335CF}"/>
                </a:ext>
              </a:extLst>
            </p:cNvPr>
            <p:cNvSpPr/>
            <p:nvPr/>
          </p:nvSpPr>
          <p:spPr>
            <a:xfrm>
              <a:off x="5099796" y="1862577"/>
              <a:ext cx="1993526" cy="27699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Linux Guest Kernel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CD2073-B66F-4774-7381-D947EC57DC53}"/>
                </a:ext>
              </a:extLst>
            </p:cNvPr>
            <p:cNvSpPr/>
            <p:nvPr/>
          </p:nvSpPr>
          <p:spPr>
            <a:xfrm>
              <a:off x="5099796" y="2371664"/>
              <a:ext cx="1993526" cy="27699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QEMU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AE3081-8F43-3065-1B64-FEC5DC848D9B}"/>
                </a:ext>
              </a:extLst>
            </p:cNvPr>
            <p:cNvSpPr/>
            <p:nvPr/>
          </p:nvSpPr>
          <p:spPr>
            <a:xfrm>
              <a:off x="2179543" y="3430969"/>
              <a:ext cx="4913779" cy="3077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Linux Host Kernel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6A9E0EE-0358-02C7-16E6-CA4B2DA85A32}"/>
                </a:ext>
              </a:extLst>
            </p:cNvPr>
            <p:cNvGrpSpPr/>
            <p:nvPr/>
          </p:nvGrpSpPr>
          <p:grpSpPr>
            <a:xfrm>
              <a:off x="2145927" y="1229537"/>
              <a:ext cx="2400301" cy="1884442"/>
              <a:chOff x="2145927" y="1229537"/>
              <a:chExt cx="2400301" cy="188444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FAB5F4-AC9E-8B84-F687-F522957A3910}"/>
                  </a:ext>
                </a:extLst>
              </p:cNvPr>
              <p:cNvSpPr/>
              <p:nvPr/>
            </p:nvSpPr>
            <p:spPr>
              <a:xfrm>
                <a:off x="2145927" y="1229537"/>
                <a:ext cx="2400301" cy="188444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7DB142C-A53D-44BF-BCC0-41F7239BC539}"/>
                  </a:ext>
                </a:extLst>
              </p:cNvPr>
              <p:cNvSpPr/>
              <p:nvPr/>
            </p:nvSpPr>
            <p:spPr>
              <a:xfrm>
                <a:off x="2359958" y="1330389"/>
                <a:ext cx="1993526" cy="27699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Linux Container Application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0EAB60-E3B4-C9C7-D9FE-DEE31E60A636}"/>
                  </a:ext>
                </a:extLst>
              </p:cNvPr>
              <p:cNvSpPr/>
              <p:nvPr/>
            </p:nvSpPr>
            <p:spPr>
              <a:xfrm>
                <a:off x="2359958" y="1788458"/>
                <a:ext cx="1993526" cy="1008530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D76358-B94D-5371-DAE2-E8D8B91CB2AC}"/>
                  </a:ext>
                </a:extLst>
              </p:cNvPr>
              <p:cNvSpPr/>
              <p:nvPr/>
            </p:nvSpPr>
            <p:spPr>
              <a:xfrm>
                <a:off x="3254188" y="1878545"/>
                <a:ext cx="974912" cy="276997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QKernel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BDCE8D-05CD-6791-598F-27C5527B3BDB}"/>
                  </a:ext>
                </a:extLst>
              </p:cNvPr>
              <p:cNvSpPr/>
              <p:nvPr/>
            </p:nvSpPr>
            <p:spPr>
              <a:xfrm>
                <a:off x="3254188" y="2354213"/>
                <a:ext cx="974912" cy="276997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QVisor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EE4A2B-C6A7-A081-2C73-1C4DAA37B6D6}"/>
                  </a:ext>
                </a:extLst>
              </p:cNvPr>
              <p:cNvSpPr txBox="1"/>
              <p:nvPr/>
            </p:nvSpPr>
            <p:spPr>
              <a:xfrm>
                <a:off x="2191305" y="2825340"/>
                <a:ext cx="1462367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Linux Container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1F08AC-AAF3-8A5C-1902-C9BC73DDB61D}"/>
                  </a:ext>
                </a:extLst>
              </p:cNvPr>
              <p:cNvSpPr txBox="1"/>
              <p:nvPr/>
            </p:nvSpPr>
            <p:spPr>
              <a:xfrm>
                <a:off x="2417668" y="1845019"/>
                <a:ext cx="779370" cy="215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Arial"/>
                  </a:rPr>
                  <a:t>Quark Runtime</a:t>
                </a: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9422A1-5737-167F-F6B3-7CA5987A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3200400"/>
              <a:ext cx="6770594" cy="1008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0F950C-92A9-1E06-4730-78F6AED86384}"/>
                </a:ext>
              </a:extLst>
            </p:cNvPr>
            <p:cNvCxnSpPr>
              <a:cxnSpLocks/>
            </p:cNvCxnSpPr>
            <p:nvPr/>
          </p:nvCxnSpPr>
          <p:spPr>
            <a:xfrm>
              <a:off x="959784" y="2205318"/>
              <a:ext cx="7505140" cy="5675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83EAC2A-1BF7-C028-B389-419A64339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784" y="1692088"/>
              <a:ext cx="6778998" cy="203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142281-A396-FBBC-9911-E1ECE1A2907C}"/>
                </a:ext>
              </a:extLst>
            </p:cNvPr>
            <p:cNvSpPr txBox="1"/>
            <p:nvPr/>
          </p:nvSpPr>
          <p:spPr>
            <a:xfrm>
              <a:off x="707653" y="2369602"/>
              <a:ext cx="50426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/>
                <a:t>VMM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AEDFA8-E66D-A0D3-03AE-0150C8313C13}"/>
                </a:ext>
              </a:extLst>
            </p:cNvPr>
            <p:cNvCxnSpPr/>
            <p:nvPr/>
          </p:nvCxnSpPr>
          <p:spPr>
            <a:xfrm>
              <a:off x="4760259" y="796480"/>
              <a:ext cx="0" cy="257200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5168EA-C214-9508-8A67-A3C3EB79D566}"/>
                </a:ext>
              </a:extLst>
            </p:cNvPr>
            <p:cNvSpPr txBox="1"/>
            <p:nvPr/>
          </p:nvSpPr>
          <p:spPr>
            <a:xfrm>
              <a:off x="2766733" y="837041"/>
              <a:ext cx="14623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Quark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08D513-5CF8-D9B5-3E30-90A83ED488B7}"/>
                </a:ext>
              </a:extLst>
            </p:cNvPr>
            <p:cNvSpPr txBox="1"/>
            <p:nvPr/>
          </p:nvSpPr>
          <p:spPr>
            <a:xfrm>
              <a:off x="5291419" y="875416"/>
              <a:ext cx="182823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Linux Virtual Machine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7B6999-A4E0-BFDA-FD2E-45EDB6CF00B8}"/>
                </a:ext>
              </a:extLst>
            </p:cNvPr>
            <p:cNvSpPr txBox="1"/>
            <p:nvPr/>
          </p:nvSpPr>
          <p:spPr>
            <a:xfrm>
              <a:off x="5060581" y="2795580"/>
              <a:ext cx="1462367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Linux Process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AD4C32-79CF-F122-75F5-69538A1BF674}"/>
                </a:ext>
              </a:extLst>
            </p:cNvPr>
            <p:cNvSpPr txBox="1"/>
            <p:nvPr/>
          </p:nvSpPr>
          <p:spPr>
            <a:xfrm>
              <a:off x="921065" y="1496950"/>
              <a:ext cx="1462367" cy="215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System Call Virtualization </a:t>
              </a:r>
              <a:endPara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BF1696D-AED2-6AAF-5F45-595C8113528B}"/>
              </a:ext>
            </a:extLst>
          </p:cNvPr>
          <p:cNvSpPr txBox="1"/>
          <p:nvPr/>
        </p:nvSpPr>
        <p:spPr>
          <a:xfrm>
            <a:off x="7425013" y="2046635"/>
            <a:ext cx="1462367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Device Virtualization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60798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A469-013D-9E94-5DD2-2BB9F194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#2 </a:t>
            </a:r>
            <a:r>
              <a:rPr lang="en-US" sz="2000" dirty="0"/>
              <a:t>IO Optimization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0F4C7-C893-FC42-9B6B-72F9698D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0088" y="1034555"/>
            <a:ext cx="3268764" cy="2858369"/>
          </a:xfrm>
        </p:spPr>
        <p:txBody>
          <a:bodyPr>
            <a:normAutofit fontScale="92500" lnSpcReduction="20000"/>
          </a:bodyPr>
          <a:lstStyle/>
          <a:p>
            <a:r>
              <a:rPr lang="en-US" sz="1200" dirty="0" err="1"/>
              <a:t>HCall</a:t>
            </a:r>
            <a:r>
              <a:rPr lang="en-US" sz="1200" dirty="0"/>
              <a:t>  (Hyper Call) :</a:t>
            </a:r>
          </a:p>
          <a:p>
            <a:r>
              <a:rPr lang="en-US" sz="1200" dirty="0" err="1"/>
              <a:t>QCall</a:t>
            </a:r>
            <a:r>
              <a:rPr lang="en-US" sz="1200" dirty="0"/>
              <a:t> (Quark Call) : </a:t>
            </a:r>
          </a:p>
          <a:p>
            <a:pPr lvl="1"/>
            <a:r>
              <a:rPr lang="en-US" sz="1200" dirty="0"/>
              <a:t>Submit Queue ( Share memory)</a:t>
            </a:r>
          </a:p>
          <a:p>
            <a:pPr lvl="1"/>
            <a:r>
              <a:rPr lang="en-US" sz="1200" dirty="0"/>
              <a:t> Task manager integration: No Complete Queue</a:t>
            </a:r>
          </a:p>
          <a:p>
            <a:pPr lvl="1"/>
            <a:r>
              <a:rPr lang="en-US" sz="1200" dirty="0"/>
              <a:t>No guest/host context switch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UCall</a:t>
            </a:r>
            <a:r>
              <a:rPr lang="en-US" sz="1200" dirty="0"/>
              <a:t> (IO-</a:t>
            </a:r>
            <a:r>
              <a:rPr lang="en-US" sz="1200" dirty="0" err="1"/>
              <a:t>Uring</a:t>
            </a:r>
            <a:r>
              <a:rPr lang="en-US" sz="1200" dirty="0"/>
              <a:t> Call): </a:t>
            </a:r>
          </a:p>
          <a:p>
            <a:pPr lvl="1"/>
            <a:r>
              <a:rPr lang="en-US" sz="1200" dirty="0"/>
              <a:t>Submit Queue: IO-</a:t>
            </a:r>
            <a:r>
              <a:rPr lang="en-US" sz="1200" dirty="0" err="1"/>
              <a:t>Uring</a:t>
            </a:r>
            <a:endParaRPr lang="en-US" sz="1200" dirty="0"/>
          </a:p>
          <a:p>
            <a:pPr lvl="1"/>
            <a:r>
              <a:rPr lang="en-US" sz="1200" dirty="0"/>
              <a:t>Complete Queue: IO-</a:t>
            </a:r>
            <a:r>
              <a:rPr lang="en-US" sz="1200" dirty="0" err="1"/>
              <a:t>Uring</a:t>
            </a:r>
            <a:endParaRPr lang="en-US" sz="1200" dirty="0"/>
          </a:p>
          <a:p>
            <a:pPr lvl="1"/>
            <a:r>
              <a:rPr lang="en-US" sz="1200" dirty="0"/>
              <a:t>Bypass </a:t>
            </a:r>
            <a:r>
              <a:rPr lang="en-US" sz="1200" dirty="0" err="1"/>
              <a:t>QVisor</a:t>
            </a:r>
            <a:endParaRPr lang="en-US" sz="1200" dirty="0"/>
          </a:p>
          <a:p>
            <a:r>
              <a:rPr lang="en-US" sz="1200" dirty="0" err="1"/>
              <a:t>RCall</a:t>
            </a:r>
            <a:r>
              <a:rPr lang="en-US" sz="1200" dirty="0"/>
              <a:t> (RDMA Call):</a:t>
            </a:r>
          </a:p>
          <a:p>
            <a:pPr lvl="1"/>
            <a:r>
              <a:rPr lang="en-US" sz="1200" dirty="0"/>
              <a:t>Zero memory copy from </a:t>
            </a:r>
            <a:r>
              <a:rPr lang="en-US" sz="1200" dirty="0" err="1"/>
              <a:t>QKernel</a:t>
            </a:r>
            <a:endParaRPr lang="en-US" sz="1200" dirty="0"/>
          </a:p>
          <a:p>
            <a:pPr lvl="1"/>
            <a:r>
              <a:rPr lang="en-US" sz="1200" dirty="0"/>
              <a:t>Bypass Linux kernel</a:t>
            </a:r>
          </a:p>
          <a:p>
            <a:pPr lvl="1"/>
            <a:r>
              <a:rPr lang="en-US" sz="1200" dirty="0"/>
              <a:t>Dedicated control plan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50C18-F92C-2552-1BEF-63A3F1DCED78}"/>
              </a:ext>
            </a:extLst>
          </p:cNvPr>
          <p:cNvSpPr/>
          <p:nvPr/>
        </p:nvSpPr>
        <p:spPr>
          <a:xfrm>
            <a:off x="485210" y="1034555"/>
            <a:ext cx="4913779" cy="232048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C480F-8D02-7A96-AB48-78A4057C1DAE}"/>
              </a:ext>
            </a:extLst>
          </p:cNvPr>
          <p:cNvSpPr/>
          <p:nvPr/>
        </p:nvSpPr>
        <p:spPr>
          <a:xfrm>
            <a:off x="699241" y="1127498"/>
            <a:ext cx="4498041" cy="27699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Linux Container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24440B-6899-D9B7-02F3-C7C3E92AA4DD}"/>
              </a:ext>
            </a:extLst>
          </p:cNvPr>
          <p:cNvSpPr/>
          <p:nvPr/>
        </p:nvSpPr>
        <p:spPr>
          <a:xfrm>
            <a:off x="699241" y="1588235"/>
            <a:ext cx="4498042" cy="1479178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7394-ABC6-7EBF-3A9B-A7031A677D63}"/>
              </a:ext>
            </a:extLst>
          </p:cNvPr>
          <p:cNvSpPr/>
          <p:nvPr/>
        </p:nvSpPr>
        <p:spPr>
          <a:xfrm>
            <a:off x="2326337" y="1690056"/>
            <a:ext cx="2554912" cy="276997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QKernel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21B65-54C2-433E-C810-97EEB0C01AFC}"/>
              </a:ext>
            </a:extLst>
          </p:cNvPr>
          <p:cNvSpPr/>
          <p:nvPr/>
        </p:nvSpPr>
        <p:spPr>
          <a:xfrm>
            <a:off x="2326336" y="2525974"/>
            <a:ext cx="2554911" cy="276997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QVisor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D5069-520B-10CB-F9C9-B120685DD121}"/>
              </a:ext>
            </a:extLst>
          </p:cNvPr>
          <p:cNvSpPr txBox="1"/>
          <p:nvPr/>
        </p:nvSpPr>
        <p:spPr>
          <a:xfrm>
            <a:off x="504261" y="3147128"/>
            <a:ext cx="1462367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Linux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F430E-8B34-0948-75F7-F030058F34CD}"/>
              </a:ext>
            </a:extLst>
          </p:cNvPr>
          <p:cNvSpPr txBox="1"/>
          <p:nvPr/>
        </p:nvSpPr>
        <p:spPr>
          <a:xfrm>
            <a:off x="756952" y="1650037"/>
            <a:ext cx="779370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Quark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B186E0-61FE-A256-B632-CDF1975A708B}"/>
              </a:ext>
            </a:extLst>
          </p:cNvPr>
          <p:cNvSpPr/>
          <p:nvPr/>
        </p:nvSpPr>
        <p:spPr>
          <a:xfrm>
            <a:off x="485209" y="3514472"/>
            <a:ext cx="4913779" cy="30777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Linux Host Kernel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F0B6B-E38B-6685-A7D7-AF480B1E901C}"/>
              </a:ext>
            </a:extLst>
          </p:cNvPr>
          <p:cNvSpPr/>
          <p:nvPr/>
        </p:nvSpPr>
        <p:spPr>
          <a:xfrm>
            <a:off x="833713" y="1854626"/>
            <a:ext cx="625848" cy="338552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Memory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E0D112-AF9E-638B-FEED-71392EF7E772}"/>
              </a:ext>
            </a:extLst>
          </p:cNvPr>
          <p:cNvSpPr/>
          <p:nvPr/>
        </p:nvSpPr>
        <p:spPr>
          <a:xfrm>
            <a:off x="1580025" y="1854626"/>
            <a:ext cx="625848" cy="338552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Task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69662A-3D8D-3440-0DCC-6643F8716508}"/>
              </a:ext>
            </a:extLst>
          </p:cNvPr>
          <p:cNvSpPr/>
          <p:nvPr/>
        </p:nvSpPr>
        <p:spPr>
          <a:xfrm>
            <a:off x="833713" y="2464028"/>
            <a:ext cx="625848" cy="215442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File 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93E583-7E18-CD76-E784-998E54F5E4CF}"/>
              </a:ext>
            </a:extLst>
          </p:cNvPr>
          <p:cNvSpPr/>
          <p:nvPr/>
        </p:nvSpPr>
        <p:spPr>
          <a:xfrm>
            <a:off x="1594032" y="2462179"/>
            <a:ext cx="625848" cy="215442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IO System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CFC89C-919C-8B7B-7DF9-CC31322BDB69}"/>
              </a:ext>
            </a:extLst>
          </p:cNvPr>
          <p:cNvCxnSpPr/>
          <p:nvPr/>
        </p:nvCxnSpPr>
        <p:spPr>
          <a:xfrm>
            <a:off x="2830606" y="1967052"/>
            <a:ext cx="0" cy="5589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35C6D8A-9E5B-A746-E91F-4D808BB7AAC8}"/>
              </a:ext>
            </a:extLst>
          </p:cNvPr>
          <p:cNvSpPr/>
          <p:nvPr/>
        </p:nvSpPr>
        <p:spPr>
          <a:xfrm>
            <a:off x="3278339" y="1960330"/>
            <a:ext cx="113516" cy="558921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E7D8BB8-6C2D-BB97-2CC4-49FE1C1C27B6}"/>
              </a:ext>
            </a:extLst>
          </p:cNvPr>
          <p:cNvSpPr/>
          <p:nvPr/>
        </p:nvSpPr>
        <p:spPr>
          <a:xfrm>
            <a:off x="3836624" y="1975645"/>
            <a:ext cx="108105" cy="1551056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2924D-F155-6312-2158-87AEB1D48A87}"/>
              </a:ext>
            </a:extLst>
          </p:cNvPr>
          <p:cNvSpPr txBox="1"/>
          <p:nvPr/>
        </p:nvSpPr>
        <p:spPr>
          <a:xfrm>
            <a:off x="2397268" y="2094832"/>
            <a:ext cx="614082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HCall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928FB9-9F2D-7CD4-6B85-5A5BA924FCA9}"/>
              </a:ext>
            </a:extLst>
          </p:cNvPr>
          <p:cNvSpPr txBox="1"/>
          <p:nvPr/>
        </p:nvSpPr>
        <p:spPr>
          <a:xfrm>
            <a:off x="2914321" y="2105500"/>
            <a:ext cx="614082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QCall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182F6D-C333-982D-9C0A-F664CD55B8DF}"/>
              </a:ext>
            </a:extLst>
          </p:cNvPr>
          <p:cNvSpPr txBox="1"/>
          <p:nvPr/>
        </p:nvSpPr>
        <p:spPr>
          <a:xfrm>
            <a:off x="3488057" y="2091370"/>
            <a:ext cx="614082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UCall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0B2852-E520-FD62-1964-9DD74387CE74}"/>
              </a:ext>
            </a:extLst>
          </p:cNvPr>
          <p:cNvCxnSpPr/>
          <p:nvPr/>
        </p:nvCxnSpPr>
        <p:spPr>
          <a:xfrm flipV="1">
            <a:off x="296896" y="2297507"/>
            <a:ext cx="5667936" cy="15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2004C8-7343-540C-CC6D-CCF9638D5D22}"/>
              </a:ext>
            </a:extLst>
          </p:cNvPr>
          <p:cNvSpPr txBox="1"/>
          <p:nvPr/>
        </p:nvSpPr>
        <p:spPr>
          <a:xfrm>
            <a:off x="5405847" y="1650037"/>
            <a:ext cx="6316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38DCC-A76A-BA4B-F4D4-9DDE72CB35D3}"/>
              </a:ext>
            </a:extLst>
          </p:cNvPr>
          <p:cNvSpPr txBox="1"/>
          <p:nvPr/>
        </p:nvSpPr>
        <p:spPr>
          <a:xfrm>
            <a:off x="5476871" y="2494004"/>
            <a:ext cx="6316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Host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6AC5D1-3134-D8CB-80BA-FE2BCDDD8C3C}"/>
              </a:ext>
            </a:extLst>
          </p:cNvPr>
          <p:cNvSpPr/>
          <p:nvPr/>
        </p:nvSpPr>
        <p:spPr>
          <a:xfrm>
            <a:off x="3748374" y="4016002"/>
            <a:ext cx="1350432" cy="30777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RDMA NIC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695CA3F-1AC6-2BE9-6C54-CF8ACD998711}"/>
              </a:ext>
            </a:extLst>
          </p:cNvPr>
          <p:cNvSpPr/>
          <p:nvPr/>
        </p:nvSpPr>
        <p:spPr>
          <a:xfrm>
            <a:off x="4457702" y="1975645"/>
            <a:ext cx="113517" cy="2040357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495E29-1A5D-B4F2-4A17-731DB7594E7B}"/>
              </a:ext>
            </a:extLst>
          </p:cNvPr>
          <p:cNvSpPr txBox="1"/>
          <p:nvPr/>
        </p:nvSpPr>
        <p:spPr>
          <a:xfrm>
            <a:off x="4102139" y="2107507"/>
            <a:ext cx="614082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RCall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5137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3841-869A-EE62-CB7B-58A3F67D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Result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588C79-160A-6A90-61DE-9BCFCC146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995334"/>
              </p:ext>
            </p:extLst>
          </p:nvPr>
        </p:nvGraphicFramePr>
        <p:xfrm>
          <a:off x="551331" y="2036617"/>
          <a:ext cx="4101353" cy="247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B89BB4-6361-9299-8BA2-5080D9B54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776537"/>
              </p:ext>
            </p:extLst>
          </p:nvPr>
        </p:nvGraphicFramePr>
        <p:xfrm>
          <a:off x="4652684" y="1911163"/>
          <a:ext cx="3754582" cy="2313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178000-E05B-BFEA-5B53-7BE53730F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2245"/>
              </p:ext>
            </p:extLst>
          </p:nvPr>
        </p:nvGraphicFramePr>
        <p:xfrm>
          <a:off x="6154748" y="716659"/>
          <a:ext cx="1816100" cy="76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236958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782162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RunC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33901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1367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20542.19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1549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gVisor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10112.63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2192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4114.02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5557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D08BA3-3B00-6A4F-F594-C4B85F5CA1A0}"/>
              </a:ext>
            </a:extLst>
          </p:cNvPr>
          <p:cNvSpPr txBox="1"/>
          <p:nvPr/>
        </p:nvSpPr>
        <p:spPr>
          <a:xfrm>
            <a:off x="4918364" y="832592"/>
            <a:ext cx="116133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Nginx (RPS)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7B2A96-9B26-EBCB-3CEE-57550F6D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86351"/>
              </p:ext>
            </p:extLst>
          </p:nvPr>
        </p:nvGraphicFramePr>
        <p:xfrm>
          <a:off x="785907" y="1191491"/>
          <a:ext cx="3632200" cy="719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06841152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1801770080"/>
                    </a:ext>
                  </a:extLst>
                </a:gridCol>
              </a:tblGrid>
              <a:tr h="319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CPU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11th Gen Intel(R) Core(TM) i7-11700K @ 3.60GHz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6999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Memeory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u="none" strike="noStrike" dirty="0">
                          <a:effectLst/>
                        </a:rPr>
                        <a:t>2 x 16GB, DDR4, 3200 MT/s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40353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SSD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250GB, PCIe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4496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5991AEB-67D7-A60C-71E5-77F9E7CAF7FF}"/>
              </a:ext>
            </a:extLst>
          </p:cNvPr>
          <p:cNvSpPr txBox="1"/>
          <p:nvPr/>
        </p:nvSpPr>
        <p:spPr>
          <a:xfrm>
            <a:off x="1087583" y="789884"/>
            <a:ext cx="1816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Machine Spec</a:t>
            </a:r>
          </a:p>
        </p:txBody>
      </p:sp>
    </p:spTree>
    <p:extLst>
      <p:ext uri="{BB962C8B-B14F-4D97-AF65-F5344CB8AC3E}">
        <p14:creationId xmlns:p14="http://schemas.microsoft.com/office/powerpoint/2010/main" val="32976247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431F-65F0-DA6F-C4FB-EAE4E88C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Extension : </a:t>
            </a:r>
            <a:r>
              <a:rPr lang="en-US" sz="2000" dirty="0"/>
              <a:t>TCP Socket Over RDMA#1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01F7-5AB9-51BC-722A-493451FA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3463" y="3332242"/>
            <a:ext cx="3536577" cy="725051"/>
          </a:xfrm>
        </p:spPr>
        <p:txBody>
          <a:bodyPr>
            <a:normAutofit/>
          </a:bodyPr>
          <a:lstStyle/>
          <a:p>
            <a:r>
              <a:rPr lang="en-US" sz="1200" dirty="0"/>
              <a:t>API compatibility: TCP to RDMA?</a:t>
            </a:r>
          </a:p>
          <a:p>
            <a:r>
              <a:rPr lang="en-US" sz="1200" dirty="0"/>
              <a:t>Container network Virtualization</a:t>
            </a:r>
          </a:p>
          <a:p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B1D18-9F41-E615-0970-41BD740B6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8" y="608707"/>
            <a:ext cx="35052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60F8B6-E04C-0487-F9B6-51EE7869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63" y="578526"/>
            <a:ext cx="34480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5AEDC9E-0C6D-7879-261B-5229B10E0AAE}"/>
              </a:ext>
            </a:extLst>
          </p:cNvPr>
          <p:cNvSpPr/>
          <p:nvPr/>
        </p:nvSpPr>
        <p:spPr>
          <a:xfrm>
            <a:off x="4027954" y="1356495"/>
            <a:ext cx="773206" cy="255494"/>
          </a:xfrm>
          <a:prstGeom prst="rightArrow">
            <a:avLst/>
          </a:prstGeom>
          <a:solidFill>
            <a:schemeClr val="accent3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B703D04-0741-4A58-23D5-F55FB8C26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53" y="2834959"/>
            <a:ext cx="4647193" cy="96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8D7A10-FB17-7253-445D-776319CB4FC9}"/>
              </a:ext>
            </a:extLst>
          </p:cNvPr>
          <p:cNvSpPr txBox="1"/>
          <p:nvPr/>
        </p:nvSpPr>
        <p:spPr>
          <a:xfrm>
            <a:off x="5405718" y="2834959"/>
            <a:ext cx="311299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Why not used in Cloud Development?</a:t>
            </a:r>
          </a:p>
        </p:txBody>
      </p:sp>
    </p:spTree>
    <p:extLst>
      <p:ext uri="{BB962C8B-B14F-4D97-AF65-F5344CB8AC3E}">
        <p14:creationId xmlns:p14="http://schemas.microsoft.com/office/powerpoint/2010/main" val="19373403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68F3-59A3-2965-C870-B97A3FC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Extension : </a:t>
            </a:r>
            <a:r>
              <a:rPr lang="en-US" sz="2000" dirty="0"/>
              <a:t>TCP Socket Over RDMA#2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C0BCE-D578-EE88-D5AB-54C770132575}"/>
              </a:ext>
            </a:extLst>
          </p:cNvPr>
          <p:cNvSpPr txBox="1"/>
          <p:nvPr/>
        </p:nvSpPr>
        <p:spPr>
          <a:xfrm>
            <a:off x="759759" y="4014086"/>
            <a:ext cx="25683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1. TCP Socket Virtualization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BCFB2-3F3B-BE74-D753-6B3A70237A5F}"/>
              </a:ext>
            </a:extLst>
          </p:cNvPr>
          <p:cNvSpPr txBox="1"/>
          <p:nvPr/>
        </p:nvSpPr>
        <p:spPr>
          <a:xfrm>
            <a:off x="5053853" y="4014086"/>
            <a:ext cx="33303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2. Container Network Integration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FF38D7-592B-0C5F-4A46-8A3D9AEE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" y="669149"/>
            <a:ext cx="4255994" cy="34362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FDB3FD-64AC-D8C4-0A83-0501A92C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741" y="904308"/>
            <a:ext cx="4431413" cy="29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12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11306</TotalTime>
  <Words>544</Words>
  <Application>Microsoft Office PowerPoint</Application>
  <PresentationFormat>On-screen Show (16:9)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Book</vt:lpstr>
      <vt:lpstr>Avenir Heavy</vt:lpstr>
      <vt:lpstr>Calibri</vt:lpstr>
      <vt:lpstr>Helvetica</vt:lpstr>
      <vt:lpstr>Source Sans Pro</vt:lpstr>
      <vt:lpstr>Office Theme</vt:lpstr>
      <vt:lpstr>PowerPoint Presentation</vt:lpstr>
      <vt:lpstr>Agenda</vt:lpstr>
      <vt:lpstr>Secure Container Background</vt:lpstr>
      <vt:lpstr>Goal</vt:lpstr>
      <vt:lpstr>Architecture #1 System Call Virtualization</vt:lpstr>
      <vt:lpstr>Architecture #2 IO Optimization</vt:lpstr>
      <vt:lpstr>Test Result</vt:lpstr>
      <vt:lpstr>Performance Extension : TCP Socket Over RDMA#1</vt:lpstr>
      <vt:lpstr>Performance Extension : TCP Socket Over RDMA#2</vt:lpstr>
      <vt:lpstr>Performance Extension : Service Mesh Optimization</vt:lpstr>
      <vt:lpstr>Performance Extension : 2-stage container start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Yulin Sun</cp:lastModifiedBy>
  <cp:revision>1</cp:revision>
  <dcterms:modified xsi:type="dcterms:W3CDTF">2022-06-15T20:47:32Z</dcterms:modified>
</cp:coreProperties>
</file>