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42422-EF98-4F10-AD0B-322EBB39A1AD}" v="8" dt="2022-08-31T01:17:07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n Sun" userId="11024f13-2e19-468e-9d51-1dde9112ad34" providerId="ADAL" clId="{E3D42422-EF98-4F10-AD0B-322EBB39A1AD}"/>
    <pc:docChg chg="custSel modSld">
      <pc:chgData name="Yulin Sun" userId="11024f13-2e19-468e-9d51-1dde9112ad34" providerId="ADAL" clId="{E3D42422-EF98-4F10-AD0B-322EBB39A1AD}" dt="2022-08-31T01:17:10.495" v="17" actId="1076"/>
      <pc:docMkLst>
        <pc:docMk/>
      </pc:docMkLst>
      <pc:sldChg chg="addSp delSp modSp mod">
        <pc:chgData name="Yulin Sun" userId="11024f13-2e19-468e-9d51-1dde9112ad34" providerId="ADAL" clId="{E3D42422-EF98-4F10-AD0B-322EBB39A1AD}" dt="2022-08-31T01:17:10.495" v="17" actId="1076"/>
        <pc:sldMkLst>
          <pc:docMk/>
          <pc:sldMk cId="3576007235" sldId="260"/>
        </pc:sldMkLst>
        <pc:graphicFrameChg chg="add mod">
          <ac:chgData name="Yulin Sun" userId="11024f13-2e19-468e-9d51-1dde9112ad34" providerId="ADAL" clId="{E3D42422-EF98-4F10-AD0B-322EBB39A1AD}" dt="2022-08-31T01:16:41.246" v="7" actId="14100"/>
          <ac:graphicFrameMkLst>
            <pc:docMk/>
            <pc:sldMk cId="3576007235" sldId="260"/>
            <ac:graphicFrameMk id="3" creationId="{B470F8EE-6AD6-1DD8-D62C-3BED13B060B3}"/>
          </ac:graphicFrameMkLst>
        </pc:graphicFrameChg>
        <pc:graphicFrameChg chg="del">
          <ac:chgData name="Yulin Sun" userId="11024f13-2e19-468e-9d51-1dde9112ad34" providerId="ADAL" clId="{E3D42422-EF98-4F10-AD0B-322EBB39A1AD}" dt="2022-08-31T01:16:24.345" v="0" actId="478"/>
          <ac:graphicFrameMkLst>
            <pc:docMk/>
            <pc:sldMk cId="3576007235" sldId="260"/>
            <ac:graphicFrameMk id="4" creationId="{E593999F-A0DC-EBB1-5D58-2ABD10C4CD1A}"/>
          </ac:graphicFrameMkLst>
        </pc:graphicFrameChg>
        <pc:graphicFrameChg chg="del mod">
          <ac:chgData name="Yulin Sun" userId="11024f13-2e19-468e-9d51-1dde9112ad34" providerId="ADAL" clId="{E3D42422-EF98-4F10-AD0B-322EBB39A1AD}" dt="2022-08-31T01:16:43.983" v="8" actId="478"/>
          <ac:graphicFrameMkLst>
            <pc:docMk/>
            <pc:sldMk cId="3576007235" sldId="260"/>
            <ac:graphicFrameMk id="5" creationId="{3DFF2F5C-C50C-7402-5CB7-D8E888EEEBCE}"/>
          </ac:graphicFrameMkLst>
        </pc:graphicFrameChg>
        <pc:graphicFrameChg chg="del">
          <ac:chgData name="Yulin Sun" userId="11024f13-2e19-468e-9d51-1dde9112ad34" providerId="ADAL" clId="{E3D42422-EF98-4F10-AD0B-322EBB39A1AD}" dt="2022-08-31T01:17:02.383" v="14" actId="478"/>
          <ac:graphicFrameMkLst>
            <pc:docMk/>
            <pc:sldMk cId="3576007235" sldId="260"/>
            <ac:graphicFrameMk id="6" creationId="{8FD61C34-4F04-229A-1BC0-84BCBD87E921}"/>
          </ac:graphicFrameMkLst>
        </pc:graphicFrameChg>
        <pc:graphicFrameChg chg="add mod">
          <ac:chgData name="Yulin Sun" userId="11024f13-2e19-468e-9d51-1dde9112ad34" providerId="ADAL" clId="{E3D42422-EF98-4F10-AD0B-322EBB39A1AD}" dt="2022-08-31T01:16:58.711" v="13" actId="14100"/>
          <ac:graphicFrameMkLst>
            <pc:docMk/>
            <pc:sldMk cId="3576007235" sldId="260"/>
            <ac:graphicFrameMk id="8" creationId="{2EC09FC7-BD66-4011-81BF-304CD2192B88}"/>
          </ac:graphicFrameMkLst>
        </pc:graphicFrameChg>
        <pc:graphicFrameChg chg="add mod">
          <ac:chgData name="Yulin Sun" userId="11024f13-2e19-468e-9d51-1dde9112ad34" providerId="ADAL" clId="{E3D42422-EF98-4F10-AD0B-322EBB39A1AD}" dt="2022-08-31T01:17:10.495" v="17" actId="1076"/>
          <ac:graphicFrameMkLst>
            <pc:docMk/>
            <pc:sldMk cId="3576007235" sldId="260"/>
            <ac:graphicFrameMk id="9" creationId="{18CECDEB-0B4F-A79B-44B5-F65A32C57E2F}"/>
          </ac:graphicFrameMkLst>
        </pc:graphicFrameChg>
      </pc:sldChg>
    </pc:docChg>
  </pc:docChgLst>
  <pc:docChgLst>
    <pc:chgData name="Yulin Sun" userId="11024f13-2e19-468e-9d51-1dde9112ad34" providerId="ADAL" clId="{6A28A79D-ED0C-4AB8-BD31-CE6ED1F590E9}"/>
    <pc:docChg chg="undo custSel addSld delSld modSld">
      <pc:chgData name="Yulin Sun" userId="11024f13-2e19-468e-9d51-1dde9112ad34" providerId="ADAL" clId="{6A28A79D-ED0C-4AB8-BD31-CE6ED1F590E9}" dt="2022-08-08T19:00:47.119" v="1176" actId="20577"/>
      <pc:docMkLst>
        <pc:docMk/>
      </pc:docMkLst>
      <pc:sldChg chg="modSp new mod">
        <pc:chgData name="Yulin Sun" userId="11024f13-2e19-468e-9d51-1dde9112ad34" providerId="ADAL" clId="{6A28A79D-ED0C-4AB8-BD31-CE6ED1F590E9}" dt="2022-08-08T16:58:21.228" v="1149"/>
        <pc:sldMkLst>
          <pc:docMk/>
          <pc:sldMk cId="3244481749" sldId="256"/>
        </pc:sldMkLst>
        <pc:spChg chg="mod">
          <ac:chgData name="Yulin Sun" userId="11024f13-2e19-468e-9d51-1dde9112ad34" providerId="ADAL" clId="{6A28A79D-ED0C-4AB8-BD31-CE6ED1F590E9}" dt="2022-08-08T16:58:21.228" v="1149"/>
          <ac:spMkLst>
            <pc:docMk/>
            <pc:sldMk cId="3244481749" sldId="256"/>
            <ac:spMk id="2" creationId="{A057E92E-A5EE-F163-46D0-8113273C36CB}"/>
          </ac:spMkLst>
        </pc:spChg>
        <pc:spChg chg="mod">
          <ac:chgData name="Yulin Sun" userId="11024f13-2e19-468e-9d51-1dde9112ad34" providerId="ADAL" clId="{6A28A79D-ED0C-4AB8-BD31-CE6ED1F590E9}" dt="2022-08-08T16:58:21.228" v="1149"/>
          <ac:spMkLst>
            <pc:docMk/>
            <pc:sldMk cId="3244481749" sldId="256"/>
            <ac:spMk id="3" creationId="{5A99DBEA-7BFC-1B64-48E3-27CAC7173328}"/>
          </ac:spMkLst>
        </pc:spChg>
      </pc:sldChg>
      <pc:sldChg chg="addSp delSp modSp new mod">
        <pc:chgData name="Yulin Sun" userId="11024f13-2e19-468e-9d51-1dde9112ad34" providerId="ADAL" clId="{6A28A79D-ED0C-4AB8-BD31-CE6ED1F590E9}" dt="2022-08-08T16:58:21.437" v="1151" actId="27636"/>
        <pc:sldMkLst>
          <pc:docMk/>
          <pc:sldMk cId="1668264890" sldId="257"/>
        </pc:sldMkLst>
        <pc:spChg chg="mod">
          <ac:chgData name="Yulin Sun" userId="11024f13-2e19-468e-9d51-1dde9112ad34" providerId="ADAL" clId="{6A28A79D-ED0C-4AB8-BD31-CE6ED1F590E9}" dt="2022-08-08T16:58:21.228" v="1149"/>
          <ac:spMkLst>
            <pc:docMk/>
            <pc:sldMk cId="1668264890" sldId="257"/>
            <ac:spMk id="2" creationId="{143F20C9-32F8-529A-544C-2ADEA61E8002}"/>
          </ac:spMkLst>
        </pc:spChg>
        <pc:spChg chg="del mod">
          <ac:chgData name="Yulin Sun" userId="11024f13-2e19-468e-9d51-1dde9112ad34" providerId="ADAL" clId="{6A28A79D-ED0C-4AB8-BD31-CE6ED1F590E9}" dt="2022-08-04T21:33:44.956" v="181" actId="478"/>
          <ac:spMkLst>
            <pc:docMk/>
            <pc:sldMk cId="1668264890" sldId="257"/>
            <ac:spMk id="3" creationId="{695D915A-4ECE-062E-37E6-E856A7E0C2D1}"/>
          </ac:spMkLst>
        </pc:spChg>
        <pc:spChg chg="add mod">
          <ac:chgData name="Yulin Sun" userId="11024f13-2e19-468e-9d51-1dde9112ad34" providerId="ADAL" clId="{6A28A79D-ED0C-4AB8-BD31-CE6ED1F590E9}" dt="2022-08-08T16:58:21.437" v="1151" actId="27636"/>
          <ac:spMkLst>
            <pc:docMk/>
            <pc:sldMk cId="1668264890" sldId="257"/>
            <ac:spMk id="5" creationId="{D7F3CD90-3FB7-76ED-F8A5-8F879DE3E0AD}"/>
          </ac:spMkLst>
        </pc:spChg>
        <pc:spChg chg="add mod">
          <ac:chgData name="Yulin Sun" userId="11024f13-2e19-468e-9d51-1dde9112ad34" providerId="ADAL" clId="{6A28A79D-ED0C-4AB8-BD31-CE6ED1F590E9}" dt="2022-08-04T21:38:58.179" v="327" actId="1036"/>
          <ac:spMkLst>
            <pc:docMk/>
            <pc:sldMk cId="1668264890" sldId="257"/>
            <ac:spMk id="6" creationId="{F88324C4-C5DD-7DCB-85CA-01B4A5CF70C8}"/>
          </ac:spMkLst>
        </pc:spChg>
        <pc:spChg chg="add mod">
          <ac:chgData name="Yulin Sun" userId="11024f13-2e19-468e-9d51-1dde9112ad34" providerId="ADAL" clId="{6A28A79D-ED0C-4AB8-BD31-CE6ED1F590E9}" dt="2022-08-04T21:38:58.179" v="327" actId="1036"/>
          <ac:spMkLst>
            <pc:docMk/>
            <pc:sldMk cId="1668264890" sldId="257"/>
            <ac:spMk id="9" creationId="{ACCE3045-107F-6B79-D5CC-BD2F78574E15}"/>
          </ac:spMkLst>
        </pc:spChg>
        <pc:spChg chg="add mod">
          <ac:chgData name="Yulin Sun" userId="11024f13-2e19-468e-9d51-1dde9112ad34" providerId="ADAL" clId="{6A28A79D-ED0C-4AB8-BD31-CE6ED1F590E9}" dt="2022-08-08T16:13:09.702" v="1131"/>
          <ac:spMkLst>
            <pc:docMk/>
            <pc:sldMk cId="1668264890" sldId="257"/>
            <ac:spMk id="10" creationId="{28A905B7-61DC-2D8E-BA67-BDEE82D10B49}"/>
          </ac:spMkLst>
        </pc:spChg>
        <pc:picChg chg="add mod">
          <ac:chgData name="Yulin Sun" userId="11024f13-2e19-468e-9d51-1dde9112ad34" providerId="ADAL" clId="{6A28A79D-ED0C-4AB8-BD31-CE6ED1F590E9}" dt="2022-08-04T21:38:58.179" v="327" actId="1036"/>
          <ac:picMkLst>
            <pc:docMk/>
            <pc:sldMk cId="1668264890" sldId="257"/>
            <ac:picMk id="7" creationId="{8D75C927-792C-AEEB-26A5-296AD124FCEC}"/>
          </ac:picMkLst>
        </pc:picChg>
        <pc:picChg chg="add mod">
          <ac:chgData name="Yulin Sun" userId="11024f13-2e19-468e-9d51-1dde9112ad34" providerId="ADAL" clId="{6A28A79D-ED0C-4AB8-BD31-CE6ED1F590E9}" dt="2022-08-04T21:38:58.179" v="327" actId="1036"/>
          <ac:picMkLst>
            <pc:docMk/>
            <pc:sldMk cId="1668264890" sldId="257"/>
            <ac:picMk id="8" creationId="{A54E9726-084C-B37B-59A6-C400AF5BBD4B}"/>
          </ac:picMkLst>
        </pc:picChg>
      </pc:sldChg>
      <pc:sldChg chg="addSp delSp modSp new mod">
        <pc:chgData name="Yulin Sun" userId="11024f13-2e19-468e-9d51-1dde9112ad34" providerId="ADAL" clId="{6A28A79D-ED0C-4AB8-BD31-CE6ED1F590E9}" dt="2022-08-08T16:58:21.228" v="1149"/>
        <pc:sldMkLst>
          <pc:docMk/>
          <pc:sldMk cId="2621373875" sldId="258"/>
        </pc:sldMkLst>
        <pc:spChg chg="mod">
          <ac:chgData name="Yulin Sun" userId="11024f13-2e19-468e-9d51-1dde9112ad34" providerId="ADAL" clId="{6A28A79D-ED0C-4AB8-BD31-CE6ED1F590E9}" dt="2022-08-08T16:58:21.228" v="1149"/>
          <ac:spMkLst>
            <pc:docMk/>
            <pc:sldMk cId="2621373875" sldId="258"/>
            <ac:spMk id="2" creationId="{CB28DCC4-42C6-FAF2-D5FC-27ED11060530}"/>
          </ac:spMkLst>
        </pc:spChg>
        <pc:spChg chg="del">
          <ac:chgData name="Yulin Sun" userId="11024f13-2e19-468e-9d51-1dde9112ad34" providerId="ADAL" clId="{6A28A79D-ED0C-4AB8-BD31-CE6ED1F590E9}" dt="2022-08-04T21:40:01.498" v="375"/>
          <ac:spMkLst>
            <pc:docMk/>
            <pc:sldMk cId="2621373875" sldId="258"/>
            <ac:spMk id="3" creationId="{881D51D8-2016-0D7A-3048-54638F0E02D0}"/>
          </ac:spMkLst>
        </pc:spChg>
        <pc:picChg chg="add mod">
          <ac:chgData name="Yulin Sun" userId="11024f13-2e19-468e-9d51-1dde9112ad34" providerId="ADAL" clId="{6A28A79D-ED0C-4AB8-BD31-CE6ED1F590E9}" dt="2022-08-04T21:40:07.871" v="377" actId="14100"/>
          <ac:picMkLst>
            <pc:docMk/>
            <pc:sldMk cId="2621373875" sldId="258"/>
            <ac:picMk id="4" creationId="{8B86C38C-A1BC-69B0-9F08-BD264683C7B6}"/>
          </ac:picMkLst>
        </pc:picChg>
      </pc:sldChg>
      <pc:sldChg chg="addSp delSp modSp new mod">
        <pc:chgData name="Yulin Sun" userId="11024f13-2e19-468e-9d51-1dde9112ad34" providerId="ADAL" clId="{6A28A79D-ED0C-4AB8-BD31-CE6ED1F590E9}" dt="2022-08-08T16:58:21.228" v="1149"/>
        <pc:sldMkLst>
          <pc:docMk/>
          <pc:sldMk cId="220389829" sldId="259"/>
        </pc:sldMkLst>
        <pc:spChg chg="mod">
          <ac:chgData name="Yulin Sun" userId="11024f13-2e19-468e-9d51-1dde9112ad34" providerId="ADAL" clId="{6A28A79D-ED0C-4AB8-BD31-CE6ED1F590E9}" dt="2022-08-08T16:58:21.228" v="1149"/>
          <ac:spMkLst>
            <pc:docMk/>
            <pc:sldMk cId="220389829" sldId="259"/>
            <ac:spMk id="2" creationId="{8FC3B338-024D-850F-ED9C-B6965537F16A}"/>
          </ac:spMkLst>
        </pc:spChg>
        <pc:spChg chg="del">
          <ac:chgData name="Yulin Sun" userId="11024f13-2e19-468e-9d51-1dde9112ad34" providerId="ADAL" clId="{6A28A79D-ED0C-4AB8-BD31-CE6ED1F590E9}" dt="2022-08-04T21:44:21.046" v="386" actId="478"/>
          <ac:spMkLst>
            <pc:docMk/>
            <pc:sldMk cId="220389829" sldId="259"/>
            <ac:spMk id="3" creationId="{1E14F7ED-4960-F79C-EEA8-E5EC7CA6A136}"/>
          </ac:spMkLst>
        </pc:spChg>
        <pc:spChg chg="add mod">
          <ac:chgData name="Yulin Sun" userId="11024f13-2e19-468e-9d51-1dde9112ad34" providerId="ADAL" clId="{6A28A79D-ED0C-4AB8-BD31-CE6ED1F590E9}" dt="2022-08-08T16:09:21.829" v="984" actId="20577"/>
          <ac:spMkLst>
            <pc:docMk/>
            <pc:sldMk cId="220389829" sldId="259"/>
            <ac:spMk id="4" creationId="{D1B0703A-8F9B-4351-7FDD-F1AAA0E3DBAD}"/>
          </ac:spMkLst>
        </pc:spChg>
        <pc:spChg chg="add mod">
          <ac:chgData name="Yulin Sun" userId="11024f13-2e19-468e-9d51-1dde9112ad34" providerId="ADAL" clId="{6A28A79D-ED0C-4AB8-BD31-CE6ED1F590E9}" dt="2022-08-04T21:45:54.840" v="396" actId="1076"/>
          <ac:spMkLst>
            <pc:docMk/>
            <pc:sldMk cId="220389829" sldId="259"/>
            <ac:spMk id="5" creationId="{860E8127-7239-234C-5781-3FF175E09001}"/>
          </ac:spMkLst>
        </pc:spChg>
        <pc:picChg chg="add mod">
          <ac:chgData name="Yulin Sun" userId="11024f13-2e19-468e-9d51-1dde9112ad34" providerId="ADAL" clId="{6A28A79D-ED0C-4AB8-BD31-CE6ED1F590E9}" dt="2022-08-04T21:45:48.877" v="394" actId="1076"/>
          <ac:picMkLst>
            <pc:docMk/>
            <pc:sldMk cId="220389829" sldId="259"/>
            <ac:picMk id="6" creationId="{45B9F1C9-ADAA-3EFC-4675-DB45E93C6195}"/>
          </ac:picMkLst>
        </pc:picChg>
        <pc:picChg chg="add mod">
          <ac:chgData name="Yulin Sun" userId="11024f13-2e19-468e-9d51-1dde9112ad34" providerId="ADAL" clId="{6A28A79D-ED0C-4AB8-BD31-CE6ED1F590E9}" dt="2022-08-04T21:45:46.643" v="393" actId="1076"/>
          <ac:picMkLst>
            <pc:docMk/>
            <pc:sldMk cId="220389829" sldId="259"/>
            <ac:picMk id="7" creationId="{92099679-2761-2751-E0AC-F4B852155EE8}"/>
          </ac:picMkLst>
        </pc:picChg>
      </pc:sldChg>
      <pc:sldChg chg="addSp delSp modSp new mod">
        <pc:chgData name="Yulin Sun" userId="11024f13-2e19-468e-9d51-1dde9112ad34" providerId="ADAL" clId="{6A28A79D-ED0C-4AB8-BD31-CE6ED1F590E9}" dt="2022-08-08T16:58:21.393" v="1150" actId="27636"/>
        <pc:sldMkLst>
          <pc:docMk/>
          <pc:sldMk cId="3576007235" sldId="260"/>
        </pc:sldMkLst>
        <pc:spChg chg="mod">
          <ac:chgData name="Yulin Sun" userId="11024f13-2e19-468e-9d51-1dde9112ad34" providerId="ADAL" clId="{6A28A79D-ED0C-4AB8-BD31-CE6ED1F590E9}" dt="2022-08-08T16:58:21.228" v="1149"/>
          <ac:spMkLst>
            <pc:docMk/>
            <pc:sldMk cId="3576007235" sldId="260"/>
            <ac:spMk id="2" creationId="{CFAC5BE6-885B-3F0A-E0C0-2BAD41B1B984}"/>
          </ac:spMkLst>
        </pc:spChg>
        <pc:spChg chg="del">
          <ac:chgData name="Yulin Sun" userId="11024f13-2e19-468e-9d51-1dde9112ad34" providerId="ADAL" clId="{6A28A79D-ED0C-4AB8-BD31-CE6ED1F590E9}" dt="2022-08-04T21:46:26.053" v="422" actId="478"/>
          <ac:spMkLst>
            <pc:docMk/>
            <pc:sldMk cId="3576007235" sldId="260"/>
            <ac:spMk id="3" creationId="{8A50C3B2-6A0F-5678-2303-341EFF661D79}"/>
          </ac:spMkLst>
        </pc:spChg>
        <pc:spChg chg="add mod">
          <ac:chgData name="Yulin Sun" userId="11024f13-2e19-468e-9d51-1dde9112ad34" providerId="ADAL" clId="{6A28A79D-ED0C-4AB8-BD31-CE6ED1F590E9}" dt="2022-08-08T16:58:21.393" v="1150" actId="27636"/>
          <ac:spMkLst>
            <pc:docMk/>
            <pc:sldMk cId="3576007235" sldId="260"/>
            <ac:spMk id="7" creationId="{82DEAD9F-4DDB-CBA2-C09D-177D571CAE65}"/>
          </ac:spMkLst>
        </pc:spChg>
        <pc:graphicFrameChg chg="add mod">
          <ac:chgData name="Yulin Sun" userId="11024f13-2e19-468e-9d51-1dde9112ad34" providerId="ADAL" clId="{6A28A79D-ED0C-4AB8-BD31-CE6ED1F590E9}" dt="2022-08-04T21:47:02.495" v="437" actId="1076"/>
          <ac:graphicFrameMkLst>
            <pc:docMk/>
            <pc:sldMk cId="3576007235" sldId="260"/>
            <ac:graphicFrameMk id="4" creationId="{E593999F-A0DC-EBB1-5D58-2ABD10C4CD1A}"/>
          </ac:graphicFrameMkLst>
        </pc:graphicFrameChg>
        <pc:graphicFrameChg chg="add mod">
          <ac:chgData name="Yulin Sun" userId="11024f13-2e19-468e-9d51-1dde9112ad34" providerId="ADAL" clId="{6A28A79D-ED0C-4AB8-BD31-CE6ED1F590E9}" dt="2022-08-04T21:47:06.573" v="439" actId="1076"/>
          <ac:graphicFrameMkLst>
            <pc:docMk/>
            <pc:sldMk cId="3576007235" sldId="260"/>
            <ac:graphicFrameMk id="5" creationId="{3DFF2F5C-C50C-7402-5CB7-D8E888EEEBCE}"/>
          </ac:graphicFrameMkLst>
        </pc:graphicFrameChg>
        <pc:graphicFrameChg chg="add mod">
          <ac:chgData name="Yulin Sun" userId="11024f13-2e19-468e-9d51-1dde9112ad34" providerId="ADAL" clId="{6A28A79D-ED0C-4AB8-BD31-CE6ED1F590E9}" dt="2022-08-04T21:47:13.479" v="443" actId="1076"/>
          <ac:graphicFrameMkLst>
            <pc:docMk/>
            <pc:sldMk cId="3576007235" sldId="260"/>
            <ac:graphicFrameMk id="6" creationId="{8FD61C34-4F04-229A-1BC0-84BCBD87E921}"/>
          </ac:graphicFrameMkLst>
        </pc:graphicFrameChg>
      </pc:sldChg>
      <pc:sldChg chg="modSp new mod">
        <pc:chgData name="Yulin Sun" userId="11024f13-2e19-468e-9d51-1dde9112ad34" providerId="ADAL" clId="{6A28A79D-ED0C-4AB8-BD31-CE6ED1F590E9}" dt="2022-08-08T16:58:21.228" v="1149"/>
        <pc:sldMkLst>
          <pc:docMk/>
          <pc:sldMk cId="1829259524" sldId="261"/>
        </pc:sldMkLst>
        <pc:spChg chg="mod">
          <ac:chgData name="Yulin Sun" userId="11024f13-2e19-468e-9d51-1dde9112ad34" providerId="ADAL" clId="{6A28A79D-ED0C-4AB8-BD31-CE6ED1F590E9}" dt="2022-08-08T16:58:21.228" v="1149"/>
          <ac:spMkLst>
            <pc:docMk/>
            <pc:sldMk cId="1829259524" sldId="261"/>
            <ac:spMk id="2" creationId="{B9CB01A5-F75D-50A8-88EA-CFFF5930A1ED}"/>
          </ac:spMkLst>
        </pc:spChg>
        <pc:spChg chg="mod">
          <ac:chgData name="Yulin Sun" userId="11024f13-2e19-468e-9d51-1dde9112ad34" providerId="ADAL" clId="{6A28A79D-ED0C-4AB8-BD31-CE6ED1F590E9}" dt="2022-08-08T16:58:21.228" v="1149"/>
          <ac:spMkLst>
            <pc:docMk/>
            <pc:sldMk cId="1829259524" sldId="261"/>
            <ac:spMk id="3" creationId="{D75BD8C0-D8FB-D7A5-33A6-5E6976EEFD17}"/>
          </ac:spMkLst>
        </pc:spChg>
      </pc:sldChg>
      <pc:sldChg chg="modSp new del mod">
        <pc:chgData name="Yulin Sun" userId="11024f13-2e19-468e-9d51-1dde9112ad34" providerId="ADAL" clId="{6A28A79D-ED0C-4AB8-BD31-CE6ED1F590E9}" dt="2022-08-04T21:51:09.296" v="715" actId="47"/>
        <pc:sldMkLst>
          <pc:docMk/>
          <pc:sldMk cId="1993701438" sldId="261"/>
        </pc:sldMkLst>
        <pc:spChg chg="mod">
          <ac:chgData name="Yulin Sun" userId="11024f13-2e19-468e-9d51-1dde9112ad34" providerId="ADAL" clId="{6A28A79D-ED0C-4AB8-BD31-CE6ED1F590E9}" dt="2022-08-04T21:49:45.577" v="679" actId="14100"/>
          <ac:spMkLst>
            <pc:docMk/>
            <pc:sldMk cId="1993701438" sldId="261"/>
            <ac:spMk id="3" creationId="{4E712258-7089-4327-75E2-38694A7873CB}"/>
          </ac:spMkLst>
        </pc:spChg>
      </pc:sldChg>
      <pc:sldChg chg="modSp new mod">
        <pc:chgData name="Yulin Sun" userId="11024f13-2e19-468e-9d51-1dde9112ad34" providerId="ADAL" clId="{6A28A79D-ED0C-4AB8-BD31-CE6ED1F590E9}" dt="2022-08-08T19:00:47.119" v="1176" actId="20577"/>
        <pc:sldMkLst>
          <pc:docMk/>
          <pc:sldMk cId="1082860676" sldId="262"/>
        </pc:sldMkLst>
        <pc:spChg chg="mod">
          <ac:chgData name="Yulin Sun" userId="11024f13-2e19-468e-9d51-1dde9112ad34" providerId="ADAL" clId="{6A28A79D-ED0C-4AB8-BD31-CE6ED1F590E9}" dt="2022-08-08T19:00:20.539" v="1157" actId="20577"/>
          <ac:spMkLst>
            <pc:docMk/>
            <pc:sldMk cId="1082860676" sldId="262"/>
            <ac:spMk id="2" creationId="{A2EADA1A-122A-7220-533F-540A843D65CB}"/>
          </ac:spMkLst>
        </pc:spChg>
        <pc:spChg chg="mod">
          <ac:chgData name="Yulin Sun" userId="11024f13-2e19-468e-9d51-1dde9112ad34" providerId="ADAL" clId="{6A28A79D-ED0C-4AB8-BD31-CE6ED1F590E9}" dt="2022-08-08T19:00:47.119" v="1176" actId="20577"/>
          <ac:spMkLst>
            <pc:docMk/>
            <pc:sldMk cId="1082860676" sldId="262"/>
            <ac:spMk id="3" creationId="{248BC35C-E52A-1C95-DFD0-A3576A321B3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futureway-my.sharepoint.com/personal/ysun3_futurewei_com/Documents/Documents/benchmark/RDMA%20Benchmark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futureway-my.sharepoint.com/personal/ysun3_futurewei_com/Documents/Documents/benchmark/RDMA%20Benchmark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futureway-my.sharepoint.com/personal/ysun3_futurewei_com/Documents/Documents/benchmark/RDMA%20Benchmark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 TCP connection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Runc Flannel c=1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Sheet2!$B$4:$B$23</c:f>
              <c:strCache>
                <c:ptCount val="20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ZADD</c:v>
                </c:pt>
                <c:pt idx="13">
                  <c:v>ZPOPMIN</c:v>
                </c:pt>
                <c:pt idx="14">
                  <c:v>LPUSH</c:v>
                </c:pt>
                <c:pt idx="15">
                  <c:v>LRANGE_100</c:v>
                </c:pt>
                <c:pt idx="16">
                  <c:v>LRANGE_300</c:v>
                </c:pt>
                <c:pt idx="17">
                  <c:v>LRANGE_500</c:v>
                </c:pt>
                <c:pt idx="18">
                  <c:v>LRANGE_600</c:v>
                </c:pt>
                <c:pt idx="19">
                  <c:v>MSET</c:v>
                </c:pt>
              </c:strCache>
            </c:strRef>
          </c:cat>
          <c:val>
            <c:numRef>
              <c:f>Sheet2!$C$4:$C$23</c:f>
              <c:numCache>
                <c:formatCode>General</c:formatCode>
                <c:ptCount val="20"/>
                <c:pt idx="0">
                  <c:v>5935.77</c:v>
                </c:pt>
                <c:pt idx="1">
                  <c:v>6139.11</c:v>
                </c:pt>
                <c:pt idx="2">
                  <c:v>6191.18</c:v>
                </c:pt>
                <c:pt idx="3">
                  <c:v>6029.18</c:v>
                </c:pt>
                <c:pt idx="4">
                  <c:v>6077.55</c:v>
                </c:pt>
                <c:pt idx="5">
                  <c:v>6264.09</c:v>
                </c:pt>
                <c:pt idx="6">
                  <c:v>6190.8</c:v>
                </c:pt>
                <c:pt idx="7">
                  <c:v>6166.75</c:v>
                </c:pt>
                <c:pt idx="8">
                  <c:v>6208.48</c:v>
                </c:pt>
                <c:pt idx="9">
                  <c:v>5888.59</c:v>
                </c:pt>
                <c:pt idx="10">
                  <c:v>5935.07</c:v>
                </c:pt>
                <c:pt idx="11">
                  <c:v>6060.97</c:v>
                </c:pt>
                <c:pt idx="12">
                  <c:v>6111.35</c:v>
                </c:pt>
                <c:pt idx="13">
                  <c:v>6170.94</c:v>
                </c:pt>
                <c:pt idx="14">
                  <c:v>5918.21</c:v>
                </c:pt>
                <c:pt idx="15">
                  <c:v>5668.61</c:v>
                </c:pt>
                <c:pt idx="16">
                  <c:v>3317.08</c:v>
                </c:pt>
                <c:pt idx="17">
                  <c:v>3011.05</c:v>
                </c:pt>
                <c:pt idx="18">
                  <c:v>2880.52</c:v>
                </c:pt>
                <c:pt idx="19">
                  <c:v>5696.38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0C-4478-B871-D581BFC713DC}"/>
            </c:ext>
          </c:extLst>
        </c:ser>
        <c:ser>
          <c:idx val="1"/>
          <c:order val="1"/>
          <c:tx>
            <c:strRef>
              <c:f>Sheet2!$D$3</c:f>
              <c:strCache>
                <c:ptCount val="1"/>
                <c:pt idx="0">
                  <c:v>Quark RDMA c=1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Sheet2!$B$4:$B$23</c:f>
              <c:strCache>
                <c:ptCount val="20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ZADD</c:v>
                </c:pt>
                <c:pt idx="13">
                  <c:v>ZPOPMIN</c:v>
                </c:pt>
                <c:pt idx="14">
                  <c:v>LPUSH</c:v>
                </c:pt>
                <c:pt idx="15">
                  <c:v>LRANGE_100</c:v>
                </c:pt>
                <c:pt idx="16">
                  <c:v>LRANGE_300</c:v>
                </c:pt>
                <c:pt idx="17">
                  <c:v>LRANGE_500</c:v>
                </c:pt>
                <c:pt idx="18">
                  <c:v>LRANGE_600</c:v>
                </c:pt>
                <c:pt idx="19">
                  <c:v>MSET</c:v>
                </c:pt>
              </c:strCache>
            </c:strRef>
          </c:cat>
          <c:val>
            <c:numRef>
              <c:f>Sheet2!$D$4:$D$23</c:f>
              <c:numCache>
                <c:formatCode>General</c:formatCode>
                <c:ptCount val="20"/>
                <c:pt idx="0">
                  <c:v>31969.31</c:v>
                </c:pt>
                <c:pt idx="1">
                  <c:v>32552.080000000002</c:v>
                </c:pt>
                <c:pt idx="2">
                  <c:v>31836.99</c:v>
                </c:pt>
                <c:pt idx="3">
                  <c:v>32310.18</c:v>
                </c:pt>
                <c:pt idx="4">
                  <c:v>32393.91</c:v>
                </c:pt>
                <c:pt idx="5">
                  <c:v>32195.75</c:v>
                </c:pt>
                <c:pt idx="6">
                  <c:v>32320.62</c:v>
                </c:pt>
                <c:pt idx="7">
                  <c:v>31735.96</c:v>
                </c:pt>
                <c:pt idx="8">
                  <c:v>32144</c:v>
                </c:pt>
                <c:pt idx="9">
                  <c:v>31989.759999999998</c:v>
                </c:pt>
                <c:pt idx="10">
                  <c:v>31857.279999999999</c:v>
                </c:pt>
                <c:pt idx="11">
                  <c:v>32030.75</c:v>
                </c:pt>
                <c:pt idx="12">
                  <c:v>31635.56</c:v>
                </c:pt>
                <c:pt idx="13">
                  <c:v>32435.94</c:v>
                </c:pt>
                <c:pt idx="14">
                  <c:v>31877.59</c:v>
                </c:pt>
                <c:pt idx="15">
                  <c:v>19094.900000000001</c:v>
                </c:pt>
                <c:pt idx="16">
                  <c:v>12506.25</c:v>
                </c:pt>
                <c:pt idx="17">
                  <c:v>9604.2999999999993</c:v>
                </c:pt>
                <c:pt idx="18">
                  <c:v>8580.74</c:v>
                </c:pt>
                <c:pt idx="19">
                  <c:v>25477.71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0C-4478-B871-D581BFC713DC}"/>
            </c:ext>
          </c:extLst>
        </c:ser>
        <c:ser>
          <c:idx val="2"/>
          <c:order val="2"/>
          <c:tx>
            <c:strRef>
              <c:f>Sheet2!$E$3</c:f>
              <c:strCache>
                <c:ptCount val="1"/>
                <c:pt idx="0">
                  <c:v>kata-qemu Flannel c=1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Sheet2!$B$4:$B$23</c:f>
              <c:strCache>
                <c:ptCount val="20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ZADD</c:v>
                </c:pt>
                <c:pt idx="13">
                  <c:v>ZPOPMIN</c:v>
                </c:pt>
                <c:pt idx="14">
                  <c:v>LPUSH</c:v>
                </c:pt>
                <c:pt idx="15">
                  <c:v>LRANGE_100</c:v>
                </c:pt>
                <c:pt idx="16">
                  <c:v>LRANGE_300</c:v>
                </c:pt>
                <c:pt idx="17">
                  <c:v>LRANGE_500</c:v>
                </c:pt>
                <c:pt idx="18">
                  <c:v>LRANGE_600</c:v>
                </c:pt>
                <c:pt idx="19">
                  <c:v>MSET</c:v>
                </c:pt>
              </c:strCache>
            </c:strRef>
          </c:cat>
          <c:val>
            <c:numRef>
              <c:f>Sheet2!$E$4:$E$23</c:f>
              <c:numCache>
                <c:formatCode>General</c:formatCode>
                <c:ptCount val="20"/>
                <c:pt idx="0">
                  <c:v>5911.56</c:v>
                </c:pt>
                <c:pt idx="1">
                  <c:v>6362.54</c:v>
                </c:pt>
                <c:pt idx="2">
                  <c:v>6217.36</c:v>
                </c:pt>
                <c:pt idx="3">
                  <c:v>6264.49</c:v>
                </c:pt>
                <c:pt idx="4">
                  <c:v>5683.76</c:v>
                </c:pt>
                <c:pt idx="5">
                  <c:v>6343.17</c:v>
                </c:pt>
                <c:pt idx="6">
                  <c:v>6258.61</c:v>
                </c:pt>
                <c:pt idx="7">
                  <c:v>6172.08</c:v>
                </c:pt>
                <c:pt idx="8">
                  <c:v>6284.96</c:v>
                </c:pt>
                <c:pt idx="9">
                  <c:v>6292.08</c:v>
                </c:pt>
                <c:pt idx="10">
                  <c:v>5246.04</c:v>
                </c:pt>
                <c:pt idx="11">
                  <c:v>5282.34</c:v>
                </c:pt>
                <c:pt idx="12">
                  <c:v>6288.52</c:v>
                </c:pt>
                <c:pt idx="13">
                  <c:v>6187.35</c:v>
                </c:pt>
                <c:pt idx="14">
                  <c:v>6220.45</c:v>
                </c:pt>
                <c:pt idx="15">
                  <c:v>1822.62</c:v>
                </c:pt>
                <c:pt idx="16">
                  <c:v>3143.07</c:v>
                </c:pt>
                <c:pt idx="17">
                  <c:v>2603.96</c:v>
                </c:pt>
                <c:pt idx="18">
                  <c:v>1843.25</c:v>
                </c:pt>
                <c:pt idx="19">
                  <c:v>5870.27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0C-4478-B871-D581BFC71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2416431"/>
        <c:axId val="882413103"/>
      </c:lineChart>
      <c:catAx>
        <c:axId val="88241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413103"/>
        <c:crosses val="autoZero"/>
        <c:auto val="1"/>
        <c:lblAlgn val="ctr"/>
        <c:lblOffset val="100"/>
        <c:noMultiLvlLbl val="0"/>
      </c:catAx>
      <c:valAx>
        <c:axId val="88241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416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10 TCP connection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Sheet2!$C$27</c:f>
              <c:strCache>
                <c:ptCount val="1"/>
                <c:pt idx="0">
                  <c:v>Runc Flannel c=10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Sheet2!$B$28:$B$47</c:f>
              <c:strCache>
                <c:ptCount val="20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ZADD</c:v>
                </c:pt>
                <c:pt idx="13">
                  <c:v>ZPOPMIN</c:v>
                </c:pt>
                <c:pt idx="14">
                  <c:v>LPUSH</c:v>
                </c:pt>
                <c:pt idx="15">
                  <c:v>LRANGE_100</c:v>
                </c:pt>
                <c:pt idx="16">
                  <c:v>LRANGE_300</c:v>
                </c:pt>
                <c:pt idx="17">
                  <c:v>LRANGE_500</c:v>
                </c:pt>
                <c:pt idx="18">
                  <c:v>LRANGE_600</c:v>
                </c:pt>
                <c:pt idx="19">
                  <c:v>MSET</c:v>
                </c:pt>
              </c:strCache>
            </c:strRef>
          </c:cat>
          <c:val>
            <c:numRef>
              <c:f>Sheet2!$C$28:$C$47</c:f>
              <c:numCache>
                <c:formatCode>General</c:formatCode>
                <c:ptCount val="20"/>
                <c:pt idx="0">
                  <c:v>50761.42</c:v>
                </c:pt>
                <c:pt idx="1">
                  <c:v>50050.05</c:v>
                </c:pt>
                <c:pt idx="2">
                  <c:v>48379.3</c:v>
                </c:pt>
                <c:pt idx="3">
                  <c:v>50276.52</c:v>
                </c:pt>
                <c:pt idx="4">
                  <c:v>50735.67</c:v>
                </c:pt>
                <c:pt idx="5">
                  <c:v>49067.71</c:v>
                </c:pt>
                <c:pt idx="6">
                  <c:v>50175.61</c:v>
                </c:pt>
                <c:pt idx="7">
                  <c:v>51493.3</c:v>
                </c:pt>
                <c:pt idx="8">
                  <c:v>52548.61</c:v>
                </c:pt>
                <c:pt idx="9">
                  <c:v>52798.31</c:v>
                </c:pt>
                <c:pt idx="10">
                  <c:v>52328.62</c:v>
                </c:pt>
                <c:pt idx="11">
                  <c:v>52056.22</c:v>
                </c:pt>
                <c:pt idx="12">
                  <c:v>53908.36</c:v>
                </c:pt>
                <c:pt idx="13">
                  <c:v>51072.52</c:v>
                </c:pt>
                <c:pt idx="14">
                  <c:v>52301.26</c:v>
                </c:pt>
                <c:pt idx="15">
                  <c:v>39108.33</c:v>
                </c:pt>
                <c:pt idx="16">
                  <c:v>23849.27</c:v>
                </c:pt>
                <c:pt idx="17">
                  <c:v>18957.349999999999</c:v>
                </c:pt>
                <c:pt idx="18">
                  <c:v>11706.86</c:v>
                </c:pt>
                <c:pt idx="19">
                  <c:v>51894.13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2E-40FF-BADC-C307E743C823}"/>
            </c:ext>
          </c:extLst>
        </c:ser>
        <c:ser>
          <c:idx val="1"/>
          <c:order val="1"/>
          <c:tx>
            <c:strRef>
              <c:f>Sheet2!$D$27</c:f>
              <c:strCache>
                <c:ptCount val="1"/>
                <c:pt idx="0">
                  <c:v>Quark RDMA c=10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Sheet2!$B$28:$B$47</c:f>
              <c:strCache>
                <c:ptCount val="20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ZADD</c:v>
                </c:pt>
                <c:pt idx="13">
                  <c:v>ZPOPMIN</c:v>
                </c:pt>
                <c:pt idx="14">
                  <c:v>LPUSH</c:v>
                </c:pt>
                <c:pt idx="15">
                  <c:v>LRANGE_100</c:v>
                </c:pt>
                <c:pt idx="16">
                  <c:v>LRANGE_300</c:v>
                </c:pt>
                <c:pt idx="17">
                  <c:v>LRANGE_500</c:v>
                </c:pt>
                <c:pt idx="18">
                  <c:v>LRANGE_600</c:v>
                </c:pt>
                <c:pt idx="19">
                  <c:v>MSET</c:v>
                </c:pt>
              </c:strCache>
            </c:strRef>
          </c:cat>
          <c:val>
            <c:numRef>
              <c:f>Sheet2!$D$28:$D$47</c:f>
              <c:numCache>
                <c:formatCode>General</c:formatCode>
                <c:ptCount val="20"/>
                <c:pt idx="0">
                  <c:v>120918.98</c:v>
                </c:pt>
                <c:pt idx="1">
                  <c:v>121359.23</c:v>
                </c:pt>
                <c:pt idx="2">
                  <c:v>121065.38</c:v>
                </c:pt>
                <c:pt idx="3">
                  <c:v>121506.68</c:v>
                </c:pt>
                <c:pt idx="4">
                  <c:v>121212.12</c:v>
                </c:pt>
                <c:pt idx="5">
                  <c:v>121065.38</c:v>
                </c:pt>
                <c:pt idx="6">
                  <c:v>121212.12</c:v>
                </c:pt>
                <c:pt idx="7">
                  <c:v>121212.12</c:v>
                </c:pt>
                <c:pt idx="8">
                  <c:v>121359.23</c:v>
                </c:pt>
                <c:pt idx="9">
                  <c:v>121065.38</c:v>
                </c:pt>
                <c:pt idx="10">
                  <c:v>120627.27</c:v>
                </c:pt>
                <c:pt idx="11">
                  <c:v>121506.68</c:v>
                </c:pt>
                <c:pt idx="12">
                  <c:v>121212.12</c:v>
                </c:pt>
                <c:pt idx="13">
                  <c:v>122699.39</c:v>
                </c:pt>
                <c:pt idx="14">
                  <c:v>122249.38</c:v>
                </c:pt>
                <c:pt idx="15">
                  <c:v>75471.7</c:v>
                </c:pt>
                <c:pt idx="16">
                  <c:v>32509.75</c:v>
                </c:pt>
                <c:pt idx="17">
                  <c:v>22192.63</c:v>
                </c:pt>
                <c:pt idx="18">
                  <c:v>19138.759999999998</c:v>
                </c:pt>
                <c:pt idx="19">
                  <c:v>120627.27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2E-40FF-BADC-C307E743C823}"/>
            </c:ext>
          </c:extLst>
        </c:ser>
        <c:ser>
          <c:idx val="2"/>
          <c:order val="2"/>
          <c:tx>
            <c:strRef>
              <c:f>Sheet2!$E$27</c:f>
              <c:strCache>
                <c:ptCount val="1"/>
                <c:pt idx="0">
                  <c:v>kata-qemu Flannel c=10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Sheet2!$B$28:$B$47</c:f>
              <c:strCache>
                <c:ptCount val="20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ZADD</c:v>
                </c:pt>
                <c:pt idx="13">
                  <c:v>ZPOPMIN</c:v>
                </c:pt>
                <c:pt idx="14">
                  <c:v>LPUSH</c:v>
                </c:pt>
                <c:pt idx="15">
                  <c:v>LRANGE_100</c:v>
                </c:pt>
                <c:pt idx="16">
                  <c:v>LRANGE_300</c:v>
                </c:pt>
                <c:pt idx="17">
                  <c:v>LRANGE_500</c:v>
                </c:pt>
                <c:pt idx="18">
                  <c:v>LRANGE_600</c:v>
                </c:pt>
                <c:pt idx="19">
                  <c:v>MSET</c:v>
                </c:pt>
              </c:strCache>
            </c:strRef>
          </c:cat>
          <c:val>
            <c:numRef>
              <c:f>Sheet2!$E$28:$E$47</c:f>
              <c:numCache>
                <c:formatCode>General</c:formatCode>
                <c:ptCount val="20"/>
                <c:pt idx="0">
                  <c:v>40666.94</c:v>
                </c:pt>
                <c:pt idx="1">
                  <c:v>44111.16</c:v>
                </c:pt>
                <c:pt idx="2">
                  <c:v>44189.13</c:v>
                </c:pt>
                <c:pt idx="3">
                  <c:v>44943.82</c:v>
                </c:pt>
                <c:pt idx="4">
                  <c:v>44150.11</c:v>
                </c:pt>
                <c:pt idx="5">
                  <c:v>41254.120000000003</c:v>
                </c:pt>
                <c:pt idx="6">
                  <c:v>40453.08</c:v>
                </c:pt>
                <c:pt idx="7">
                  <c:v>44583.15</c:v>
                </c:pt>
                <c:pt idx="8">
                  <c:v>44033.47</c:v>
                </c:pt>
                <c:pt idx="9">
                  <c:v>44306.6</c:v>
                </c:pt>
                <c:pt idx="10">
                  <c:v>44642.86</c:v>
                </c:pt>
                <c:pt idx="11">
                  <c:v>45558.09</c:v>
                </c:pt>
                <c:pt idx="12">
                  <c:v>44722.720000000001</c:v>
                </c:pt>
                <c:pt idx="13">
                  <c:v>43440.480000000003</c:v>
                </c:pt>
                <c:pt idx="14">
                  <c:v>44326.239999999998</c:v>
                </c:pt>
                <c:pt idx="15">
                  <c:v>35373.19</c:v>
                </c:pt>
                <c:pt idx="16">
                  <c:v>13473.46</c:v>
                </c:pt>
                <c:pt idx="17">
                  <c:v>14679.98</c:v>
                </c:pt>
                <c:pt idx="18">
                  <c:v>10860.12</c:v>
                </c:pt>
                <c:pt idx="19">
                  <c:v>42319.09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2E-40FF-BADC-C307E743C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5363359"/>
        <c:axId val="885366687"/>
      </c:lineChart>
      <c:catAx>
        <c:axId val="885363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366687"/>
        <c:crosses val="autoZero"/>
        <c:auto val="1"/>
        <c:lblAlgn val="ctr"/>
        <c:lblOffset val="100"/>
        <c:noMultiLvlLbl val="0"/>
      </c:catAx>
      <c:valAx>
        <c:axId val="88536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363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50 TCP connection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Sheet2!$C$51</c:f>
              <c:strCache>
                <c:ptCount val="1"/>
                <c:pt idx="0">
                  <c:v>Runc Flannel c=50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Sheet2!$B$52:$B$71</c:f>
              <c:strCache>
                <c:ptCount val="20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ZADD</c:v>
                </c:pt>
                <c:pt idx="13">
                  <c:v>ZPOPMIN</c:v>
                </c:pt>
                <c:pt idx="14">
                  <c:v>LPUSH</c:v>
                </c:pt>
                <c:pt idx="15">
                  <c:v>LRANGE_100</c:v>
                </c:pt>
                <c:pt idx="16">
                  <c:v>LRANGE_300</c:v>
                </c:pt>
                <c:pt idx="17">
                  <c:v>LRANGE_500</c:v>
                </c:pt>
                <c:pt idx="18">
                  <c:v>LRANGE_600</c:v>
                </c:pt>
                <c:pt idx="19">
                  <c:v>MSET</c:v>
                </c:pt>
              </c:strCache>
            </c:strRef>
          </c:cat>
          <c:val>
            <c:numRef>
              <c:f>Sheet2!$C$52:$C$71</c:f>
              <c:numCache>
                <c:formatCode>General</c:formatCode>
                <c:ptCount val="20"/>
                <c:pt idx="0">
                  <c:v>87565.68</c:v>
                </c:pt>
                <c:pt idx="1">
                  <c:v>111234.7</c:v>
                </c:pt>
                <c:pt idx="2">
                  <c:v>82236.84</c:v>
                </c:pt>
                <c:pt idx="3">
                  <c:v>101522.84</c:v>
                </c:pt>
                <c:pt idx="4">
                  <c:v>112359.55</c:v>
                </c:pt>
                <c:pt idx="5">
                  <c:v>88417.33</c:v>
                </c:pt>
                <c:pt idx="6">
                  <c:v>99800.4</c:v>
                </c:pt>
                <c:pt idx="7">
                  <c:v>120192.3</c:v>
                </c:pt>
                <c:pt idx="8">
                  <c:v>120627.27</c:v>
                </c:pt>
                <c:pt idx="9">
                  <c:v>121212.12</c:v>
                </c:pt>
                <c:pt idx="10">
                  <c:v>117924.53</c:v>
                </c:pt>
                <c:pt idx="11">
                  <c:v>94161.95</c:v>
                </c:pt>
                <c:pt idx="12">
                  <c:v>80710.25</c:v>
                </c:pt>
                <c:pt idx="13">
                  <c:v>119904.08</c:v>
                </c:pt>
                <c:pt idx="14">
                  <c:v>119189.52</c:v>
                </c:pt>
                <c:pt idx="15">
                  <c:v>72098.05</c:v>
                </c:pt>
                <c:pt idx="16">
                  <c:v>29214.14</c:v>
                </c:pt>
                <c:pt idx="17">
                  <c:v>20449.900000000001</c:v>
                </c:pt>
                <c:pt idx="18">
                  <c:v>17831.669999999998</c:v>
                </c:pt>
                <c:pt idx="19">
                  <c:v>92678.41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FF-44AD-A391-6D732753C897}"/>
            </c:ext>
          </c:extLst>
        </c:ser>
        <c:ser>
          <c:idx val="1"/>
          <c:order val="1"/>
          <c:tx>
            <c:strRef>
              <c:f>Sheet2!$D$51</c:f>
              <c:strCache>
                <c:ptCount val="1"/>
                <c:pt idx="0">
                  <c:v>Quark RDMA c=50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Sheet2!$B$52:$B$71</c:f>
              <c:strCache>
                <c:ptCount val="20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ZADD</c:v>
                </c:pt>
                <c:pt idx="13">
                  <c:v>ZPOPMIN</c:v>
                </c:pt>
                <c:pt idx="14">
                  <c:v>LPUSH</c:v>
                </c:pt>
                <c:pt idx="15">
                  <c:v>LRANGE_100</c:v>
                </c:pt>
                <c:pt idx="16">
                  <c:v>LRANGE_300</c:v>
                </c:pt>
                <c:pt idx="17">
                  <c:v>LRANGE_500</c:v>
                </c:pt>
                <c:pt idx="18">
                  <c:v>LRANGE_600</c:v>
                </c:pt>
                <c:pt idx="19">
                  <c:v>MSET</c:v>
                </c:pt>
              </c:strCache>
            </c:strRef>
          </c:cat>
          <c:val>
            <c:numRef>
              <c:f>Sheet2!$D$52:$D$71</c:f>
              <c:numCache>
                <c:formatCode>General</c:formatCode>
                <c:ptCount val="20"/>
                <c:pt idx="0">
                  <c:v>116009.28</c:v>
                </c:pt>
                <c:pt idx="1">
                  <c:v>122699.39</c:v>
                </c:pt>
                <c:pt idx="2">
                  <c:v>122549.02</c:v>
                </c:pt>
                <c:pt idx="3">
                  <c:v>123304.56</c:v>
                </c:pt>
                <c:pt idx="4">
                  <c:v>122850.12</c:v>
                </c:pt>
                <c:pt idx="5">
                  <c:v>123001.23</c:v>
                </c:pt>
                <c:pt idx="6">
                  <c:v>123304.56</c:v>
                </c:pt>
                <c:pt idx="7">
                  <c:v>123001.23</c:v>
                </c:pt>
                <c:pt idx="8">
                  <c:v>122850.12</c:v>
                </c:pt>
                <c:pt idx="9">
                  <c:v>123001.23</c:v>
                </c:pt>
                <c:pt idx="10">
                  <c:v>122399.02</c:v>
                </c:pt>
                <c:pt idx="11">
                  <c:v>122549.02</c:v>
                </c:pt>
                <c:pt idx="12">
                  <c:v>122399.02</c:v>
                </c:pt>
                <c:pt idx="13">
                  <c:v>122850.12</c:v>
                </c:pt>
                <c:pt idx="14">
                  <c:v>122850.12</c:v>
                </c:pt>
                <c:pt idx="15">
                  <c:v>73367.570000000007</c:v>
                </c:pt>
                <c:pt idx="16">
                  <c:v>33400.129999999997</c:v>
                </c:pt>
                <c:pt idx="17">
                  <c:v>22836.26</c:v>
                </c:pt>
                <c:pt idx="18">
                  <c:v>19669.55</c:v>
                </c:pt>
                <c:pt idx="19">
                  <c:v>121951.22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FF-44AD-A391-6D732753C897}"/>
            </c:ext>
          </c:extLst>
        </c:ser>
        <c:ser>
          <c:idx val="2"/>
          <c:order val="2"/>
          <c:tx>
            <c:strRef>
              <c:f>Sheet2!$E$51</c:f>
              <c:strCache>
                <c:ptCount val="1"/>
                <c:pt idx="0">
                  <c:v>kata-qemu Flannel c=50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Sheet2!$B$52:$B$71</c:f>
              <c:strCache>
                <c:ptCount val="20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ZADD</c:v>
                </c:pt>
                <c:pt idx="13">
                  <c:v>ZPOPMIN</c:v>
                </c:pt>
                <c:pt idx="14">
                  <c:v>LPUSH</c:v>
                </c:pt>
                <c:pt idx="15">
                  <c:v>LRANGE_100</c:v>
                </c:pt>
                <c:pt idx="16">
                  <c:v>LRANGE_300</c:v>
                </c:pt>
                <c:pt idx="17">
                  <c:v>LRANGE_500</c:v>
                </c:pt>
                <c:pt idx="18">
                  <c:v>LRANGE_600</c:v>
                </c:pt>
                <c:pt idx="19">
                  <c:v>MSET</c:v>
                </c:pt>
              </c:strCache>
            </c:strRef>
          </c:cat>
          <c:val>
            <c:numRef>
              <c:f>Sheet2!$E$52:$E$71</c:f>
              <c:numCache>
                <c:formatCode>General</c:formatCode>
                <c:ptCount val="20"/>
                <c:pt idx="0">
                  <c:v>56401.58</c:v>
                </c:pt>
                <c:pt idx="1">
                  <c:v>57339.45</c:v>
                </c:pt>
                <c:pt idx="2">
                  <c:v>86058.52</c:v>
                </c:pt>
                <c:pt idx="3">
                  <c:v>60606.06</c:v>
                </c:pt>
                <c:pt idx="4">
                  <c:v>85397.09</c:v>
                </c:pt>
                <c:pt idx="5">
                  <c:v>100000</c:v>
                </c:pt>
                <c:pt idx="6">
                  <c:v>90334.23</c:v>
                </c:pt>
                <c:pt idx="7">
                  <c:v>90661.83</c:v>
                </c:pt>
                <c:pt idx="8">
                  <c:v>87642.41</c:v>
                </c:pt>
                <c:pt idx="9">
                  <c:v>91324.2</c:v>
                </c:pt>
                <c:pt idx="10">
                  <c:v>90826.52</c:v>
                </c:pt>
                <c:pt idx="11">
                  <c:v>86880.97</c:v>
                </c:pt>
                <c:pt idx="12">
                  <c:v>85470.09</c:v>
                </c:pt>
                <c:pt idx="13">
                  <c:v>85034.02</c:v>
                </c:pt>
                <c:pt idx="14">
                  <c:v>90334.23</c:v>
                </c:pt>
                <c:pt idx="15">
                  <c:v>55126.79</c:v>
                </c:pt>
                <c:pt idx="16">
                  <c:v>23020.26</c:v>
                </c:pt>
                <c:pt idx="17">
                  <c:v>16837.849999999999</c:v>
                </c:pt>
                <c:pt idx="18">
                  <c:v>14712.37</c:v>
                </c:pt>
                <c:pt idx="19">
                  <c:v>86132.64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FF-44AD-A391-6D732753C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2909775"/>
        <c:axId val="872911439"/>
      </c:lineChart>
      <c:catAx>
        <c:axId val="87290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911439"/>
        <c:crosses val="autoZero"/>
        <c:auto val="1"/>
        <c:lblAlgn val="ctr"/>
        <c:lblOffset val="100"/>
        <c:noMultiLvlLbl val="0"/>
      </c:catAx>
      <c:valAx>
        <c:axId val="87291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90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611C-E19B-BA41-2FFF-E6610EE07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3CA05-B242-0152-9090-77CD1604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38A90-8170-0CDA-6B6C-68798516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4D16-7CC6-42E2-E0A3-3BF86782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F9D0-3E78-B83E-CE73-9669CEEB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F931-0799-2133-49C0-D8063821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CA854-8124-506A-B73E-CB8B7943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6043-9D73-684A-957E-134C41B2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8547-F152-3FE6-B1ED-15084493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5149-313F-9585-4B2D-0140F841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EEAE2-0F71-B30D-EAEF-BA25454DF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1ED08-F291-BF2F-638D-3373B0CA6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8A0E-21E1-CA64-5CFF-8B80DDD3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F3B2-283F-9EA6-1918-86A20F6D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A85A-8268-529C-9033-6FCB0E9D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E5D2-8FE1-7EE7-4AD4-98663D91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657E-656D-B1AF-DE54-FDECCB04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1D69-F4D4-C260-94DF-C6C86F75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FA29-38C4-E965-3FC2-FC01DE28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BA8A-9977-ED14-F29A-4E476C6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0E9C-AD3B-43E0-482B-DAC8EFB8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F8FD-DC18-6BEE-FCB7-FB058FF6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EC8AC-F39B-1C52-3B74-9DEC202E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2EA3-8043-A6F8-F6B6-FF8908E7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D717-D924-5F0A-10EC-F5B5698E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8A94-1E08-903B-9676-778F278B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863E-D2AF-389B-A54C-E21B46FA6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8BC4-00D7-D0CB-840B-6FBE5ED5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463F-7D8F-177D-88D5-890A7230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1D06-73FF-E592-83CE-13B62D2D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1D72-6CD9-6907-E632-499A4FFD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B1E2-FC23-1229-9545-984F353A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6B91E-7762-8B78-12E8-FB25D55E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D51B-4577-B38F-B558-297DE1343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9E549-C5B6-96CD-6C6C-1799B2215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A479F-7575-B135-C3F6-639F4EF2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E1EE8-A5BB-42F1-B305-2D74FB8A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0C6F9-794F-C25B-2CFD-E01A65D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5FF3E-AA5D-AC46-3645-AC7B504F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6530-F8C2-BD68-D8D2-2F8D0BD9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0CFD7-D58D-0E98-42A4-985CEBDE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569AA-CAEF-932D-390B-736DE140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23ADB-4898-0F7F-FF63-10F10AB2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263E1-6EB7-0C20-F7EB-09A7EAEE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ACD4A-68CF-289C-C85A-AD3E0B42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34747-16BD-022E-1A70-07D0292F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BD89-5582-AC15-C2A4-E0F90379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2AAA-6F69-E7E7-D700-FF813E92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91F61-677D-6D4C-1A6F-E40B536EF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B20D5-F2CC-0594-A640-9B58F5C1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6C574-2650-BFC8-A844-E4559753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74A8-F39B-30DA-1C71-3D75783A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6E66-FA30-9BB6-128B-C2B29BE4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E0FEE-B314-3D4C-75C5-D24231A97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BF3DE-FABD-2EC3-EF9F-49918417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5782D-1C6A-F714-426B-48BB2839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D1CF0-2400-8792-2109-410D02BF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6E799-4303-1E13-03BE-0E5C62C7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7038F-4E6E-FDAD-195F-35D466EE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BBB0A-0AAE-20B3-6081-1D6DE552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A860-E040-77FE-5E10-347F54F5F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9888-5236-425A-AA2F-A991D436D9D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FBF2-FDD2-4E6F-15C0-F108AB645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EFDC-783D-B77E-C465-CA37458A4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6A4F-5F3A-4334-BD0E-F3ACE61D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kContainer/Qua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E92E-A5EE-F163-46D0-8113273C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 Socket over RDMA (</a:t>
            </a:r>
            <a:r>
              <a:rPr lang="en-US" dirty="0" err="1"/>
              <a:t>TSoR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9DBEA-7BFC-1B64-48E3-27CAC7173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8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20C9-32F8-529A-544C-2ADEA61E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  <a:r>
              <a:rPr lang="en-US" sz="2200" dirty="0"/>
              <a:t>Transfer Cloud Native container TCP traffic through RDMA </a:t>
            </a:r>
            <a:r>
              <a:rPr lang="en-US" sz="2400" b="1" dirty="0"/>
              <a:t>Transparently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3CD90-3FB7-76ED-F8A5-8F879DE3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73" y="4119584"/>
            <a:ext cx="4843509" cy="1855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Challenges</a:t>
            </a:r>
          </a:p>
          <a:p>
            <a:r>
              <a:rPr lang="en-US" sz="2400" dirty="0"/>
              <a:t>API compatibility: TCP to RDMA</a:t>
            </a:r>
          </a:p>
          <a:p>
            <a:r>
              <a:rPr lang="en-US" sz="2400" dirty="0"/>
              <a:t>Container network Virtualization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88324C4-C5DD-7DCB-85CA-01B4A5CF70C8}"/>
              </a:ext>
            </a:extLst>
          </p:cNvPr>
          <p:cNvSpPr txBox="1">
            <a:spLocks/>
          </p:cNvSpPr>
          <p:nvPr/>
        </p:nvSpPr>
        <p:spPr>
          <a:xfrm>
            <a:off x="5926584" y="3045043"/>
            <a:ext cx="4843509" cy="327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Delivery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D75C927-792C-AEEB-26A5-296AD124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75" y="1338612"/>
            <a:ext cx="4311368" cy="265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54E9726-084C-B37B-59A6-C400AF5B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65" y="1347058"/>
            <a:ext cx="4158088" cy="249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CE3045-107F-6B79-D5CC-BD2F78574E15}"/>
              </a:ext>
            </a:extLst>
          </p:cNvPr>
          <p:cNvSpPr/>
          <p:nvPr/>
        </p:nvSpPr>
        <p:spPr>
          <a:xfrm>
            <a:off x="5244195" y="2022323"/>
            <a:ext cx="773206" cy="255494"/>
          </a:xfrm>
          <a:prstGeom prst="rightArrow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8A905B7-61DC-2D8E-BA67-BDEE82D10B49}"/>
              </a:ext>
            </a:extLst>
          </p:cNvPr>
          <p:cNvSpPr txBox="1">
            <a:spLocks/>
          </p:cNvSpPr>
          <p:nvPr/>
        </p:nvSpPr>
        <p:spPr>
          <a:xfrm>
            <a:off x="6096000" y="4119584"/>
            <a:ext cx="4843509" cy="197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Deliveries</a:t>
            </a:r>
          </a:p>
          <a:p>
            <a:r>
              <a:rPr lang="en-US" sz="2400" dirty="0"/>
              <a:t>TCP over RDMA protocol stack</a:t>
            </a:r>
          </a:p>
          <a:p>
            <a:r>
              <a:rPr lang="en-US" sz="2400" dirty="0"/>
              <a:t>RDMA based K8S network 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DCC4-42C6-FAF2-D5FC-27ED1106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 Secure Container Runtime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6C38C-A1BC-69B0-9F08-BD264683C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30" y="1429329"/>
            <a:ext cx="10721336" cy="41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B338-024D-850F-ED9C-B6965537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0703A-8F9B-4351-7FDD-F1AAA0E3DBAD}"/>
              </a:ext>
            </a:extLst>
          </p:cNvPr>
          <p:cNvSpPr txBox="1"/>
          <p:nvPr/>
        </p:nvSpPr>
        <p:spPr>
          <a:xfrm>
            <a:off x="1651226" y="5763009"/>
            <a:ext cx="25683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1. TCP Socket over RDMA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E8127-7239-234C-5781-3FF175E09001}"/>
              </a:ext>
            </a:extLst>
          </p:cNvPr>
          <p:cNvSpPr txBox="1"/>
          <p:nvPr/>
        </p:nvSpPr>
        <p:spPr>
          <a:xfrm>
            <a:off x="6708800" y="5763008"/>
            <a:ext cx="33303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2. Container Network Integration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9F1C9-ADAA-3EFC-4675-DB45E93C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0" y="1555747"/>
            <a:ext cx="5210903" cy="4207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99679-2761-2751-E0AC-F4B85215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03" y="1619936"/>
            <a:ext cx="5512364" cy="361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5BE6-885B-3F0A-E0C0-2BAD41B1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Perf test result </a:t>
            </a:r>
            <a:r>
              <a:rPr lang="en-US" sz="2800" dirty="0"/>
              <a:t>(V0.1.0 release)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DEAD9F-4DDB-CBA2-C09D-177D571C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88847"/>
            <a:ext cx="5178641" cy="238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Summary</a:t>
            </a:r>
          </a:p>
          <a:p>
            <a:r>
              <a:rPr lang="en-US" sz="1600" dirty="0"/>
              <a:t>Throughput: </a:t>
            </a:r>
          </a:p>
          <a:p>
            <a:pPr lvl="1"/>
            <a:r>
              <a:rPr lang="en-US" sz="1400" dirty="0"/>
              <a:t>RDMA is better than Flannel with small connection count</a:t>
            </a:r>
          </a:p>
          <a:p>
            <a:pPr lvl="1"/>
            <a:r>
              <a:rPr lang="en-US" sz="1400" dirty="0"/>
              <a:t>RDMA performance decrease with more connections (Redis client benchmark bottleneck, need perf tuning)</a:t>
            </a:r>
          </a:p>
          <a:p>
            <a:r>
              <a:rPr lang="en-US" sz="1600" dirty="0"/>
              <a:t>Latency</a:t>
            </a:r>
          </a:p>
          <a:p>
            <a:pPr lvl="1"/>
            <a:r>
              <a:rPr lang="en-US" sz="1400" dirty="0"/>
              <a:t>RDMA is always better than Flannel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70F8EE-6AD6-1DD8-D62C-3BED13B06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176769"/>
              </p:ext>
            </p:extLst>
          </p:nvPr>
        </p:nvGraphicFramePr>
        <p:xfrm>
          <a:off x="1181100" y="1388847"/>
          <a:ext cx="4340811" cy="2448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EC09FC7-BD66-4011-81BF-304CD2192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879264"/>
              </p:ext>
            </p:extLst>
          </p:nvPr>
        </p:nvGraphicFramePr>
        <p:xfrm>
          <a:off x="1181100" y="3920570"/>
          <a:ext cx="4340811" cy="257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CECDEB-0B4F-A79B-44B5-F65A32C57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747146"/>
              </p:ext>
            </p:extLst>
          </p:nvPr>
        </p:nvGraphicFramePr>
        <p:xfrm>
          <a:off x="6096000" y="34556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7600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01A5-F75D-50A8-88EA-CFFF5930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D8C0-D8FB-D7A5-33A6-5E6976EE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Performance/Scalability</a:t>
            </a:r>
          </a:p>
          <a:p>
            <a:r>
              <a:rPr lang="en-US" dirty="0"/>
              <a:t>l2/l3 to RDMA</a:t>
            </a:r>
          </a:p>
          <a:p>
            <a:pPr lvl="1"/>
            <a:r>
              <a:rPr lang="en-US" dirty="0"/>
              <a:t>QoS/Network Policy</a:t>
            </a:r>
          </a:p>
          <a:p>
            <a:pPr lvl="1"/>
            <a:r>
              <a:rPr lang="en-US" dirty="0"/>
              <a:t>VPC integration</a:t>
            </a:r>
          </a:p>
          <a:p>
            <a:pPr lvl="1"/>
            <a:r>
              <a:rPr lang="en-US" dirty="0"/>
              <a:t>Service Mesh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5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DA1A-122A-7220-533F-540A843D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C35C-E52A-1C95-DFD0-A3576A32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 container: </a:t>
            </a:r>
            <a:r>
              <a:rPr lang="en-US" dirty="0">
                <a:hlinkClick r:id="rId2"/>
              </a:rPr>
              <a:t>https://github.com/QuarkContainer/Quark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6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5619</TotalTime>
  <Words>141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TCP Socket over RDMA (TSoR)</vt:lpstr>
      <vt:lpstr>Goal: Transfer Cloud Native container TCP traffic through RDMA Transparently </vt:lpstr>
      <vt:lpstr>Quark Secure Container Runtime</vt:lpstr>
      <vt:lpstr>Design</vt:lpstr>
      <vt:lpstr>Redis Perf test result (V0.1.0 release)</vt:lpstr>
      <vt:lpstr>Collaboration proposal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Socket over RDMA (TSoR)</dc:title>
  <dc:creator>Yulin Sun</dc:creator>
  <cp:lastModifiedBy>Yulin Sun</cp:lastModifiedBy>
  <cp:revision>1</cp:revision>
  <dcterms:created xsi:type="dcterms:W3CDTF">2022-08-04T21:31:27Z</dcterms:created>
  <dcterms:modified xsi:type="dcterms:W3CDTF">2022-08-31T01:17:21Z</dcterms:modified>
</cp:coreProperties>
</file>