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8940"/>
            <a:ext cx="8480738" cy="1957590"/>
          </a:xfrm>
        </p:spPr>
        <p:txBody>
          <a:bodyPr>
            <a:normAutofit/>
          </a:bodyPr>
          <a:lstStyle/>
          <a:p>
            <a:r>
              <a:rPr lang="en-IN" b="1" dirty="0"/>
              <a:t>PRESCRIPTION LABEL 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</a:t>
            </a:r>
            <a:r>
              <a:rPr lang="en-IN" sz="3200" dirty="0" smtClean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/>
              <a:t> </a:t>
            </a:r>
            <a:r>
              <a:rPr lang="en-IN" smtClean="0"/>
              <a:t>                                                </a:t>
            </a:r>
            <a:r>
              <a:rPr lang="en-IN" sz="2800" smtClean="0"/>
              <a:t>Abir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85577"/>
            <a:ext cx="952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     DETAILS 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86996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r>
                        <a:rPr lang="en-IN" baseline="0" dirty="0" smtClean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Label Reading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 Technology (Computer Vision)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Healthcare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JUPYTER NOTEBOOK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 smtClean="0"/>
              <a:t>To </a:t>
            </a:r>
            <a:r>
              <a:rPr lang="en-IN" sz="3200" dirty="0"/>
              <a:t>build a solution that should recognize and identify the text in the prescriptions and should read out the name of medicines and dosage limits to the visually impaired </a:t>
            </a:r>
            <a:r>
              <a:rPr lang="en-IN" sz="3200" dirty="0" smtClean="0"/>
              <a:t>patients.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 smtClean="0"/>
              <a:t>PROBLEM STATMENT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example, </a:t>
            </a:r>
            <a:r>
              <a:rPr lang="en-IN" dirty="0" smtClean="0"/>
              <a:t>we </a:t>
            </a:r>
            <a:r>
              <a:rPr lang="en-IN" dirty="0"/>
              <a:t>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090929" cy="1004552"/>
          </a:xfrm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 smtClean="0"/>
              <a:t>We </a:t>
            </a:r>
            <a:r>
              <a:rPr lang="en-IN" sz="3600" dirty="0"/>
              <a:t>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OCR — Tesseract with Image Pre-processing | by Raoof Naushad | The Startup  | Medi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79562"/>
            <a:ext cx="8248650" cy="371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t's learn about - Creating Text-To-Speech with Python and gT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579549"/>
            <a:ext cx="9182638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</a:t>
            </a:r>
            <a:r>
              <a:rPr lang="en-IN" dirty="0" err="1"/>
              <a:t>binarization</a:t>
            </a:r>
            <a:r>
              <a:rPr lang="en-IN" dirty="0"/>
              <a:t>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</a:t>
            </a:r>
            <a:r>
              <a:rPr lang="en-IN" dirty="0" smtClean="0"/>
              <a:t>5:Displaying </a:t>
            </a:r>
            <a:r>
              <a:rPr lang="en-IN" dirty="0"/>
              <a:t>label in the form of text. </a:t>
            </a:r>
          </a:p>
          <a:p>
            <a:r>
              <a:rPr lang="en-IN" dirty="0"/>
              <a:t>STEP 6</a:t>
            </a:r>
            <a:r>
              <a:rPr lang="en-IN" dirty="0" smtClean="0"/>
              <a:t>: Text </a:t>
            </a:r>
            <a:r>
              <a:rPr lang="en-IN" dirty="0"/>
              <a:t>is converted to </a:t>
            </a:r>
            <a:r>
              <a:rPr lang="en-IN" dirty="0" smtClean="0"/>
              <a:t>speech.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We are able to obtain text data from an image and can convert into speech form with choice of language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293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Vapor Trail</vt:lpstr>
      <vt:lpstr>PRESCRIPTION LABEL READING</vt:lpstr>
      <vt:lpstr>PROJECT      DETAILS </vt:lpstr>
      <vt:lpstr>OBJECTIVE</vt:lpstr>
      <vt:lpstr>PROBLEM STATMENT</vt:lpstr>
      <vt:lpstr>APPROACH</vt:lpstr>
      <vt:lpstr>ARCHITECTURE</vt:lpstr>
      <vt:lpstr>PowerPoint Presentation</vt:lpstr>
      <vt:lpstr>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Abir Dey</cp:lastModifiedBy>
  <cp:revision>6</cp:revision>
  <dcterms:created xsi:type="dcterms:W3CDTF">2022-07-08T09:35:20Z</dcterms:created>
  <dcterms:modified xsi:type="dcterms:W3CDTF">2023-08-02T08:24:55Z</dcterms:modified>
</cp:coreProperties>
</file>