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29" r:id="rId6"/>
    <p:sldId id="334" r:id="rId7"/>
    <p:sldId id="343" r:id="rId8"/>
    <p:sldId id="339" r:id="rId9"/>
    <p:sldId id="341" r:id="rId10"/>
    <p:sldId id="344" r:id="rId11"/>
    <p:sldId id="322" r:id="rId12"/>
    <p:sldId id="338" r:id="rId13"/>
    <p:sldId id="328" r:id="rId14"/>
    <p:sldId id="323" r:id="rId15"/>
    <p:sldId id="325" r:id="rId16"/>
    <p:sldId id="342" r:id="rId17"/>
    <p:sldId id="345" r:id="rId18"/>
    <p:sldId id="346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06EC86-CEB7-4198-B718-F1D1B1DB5EC2}">
          <p14:sldIdLst>
            <p14:sldId id="314"/>
            <p14:sldId id="329"/>
            <p14:sldId id="334"/>
            <p14:sldId id="343"/>
            <p14:sldId id="339"/>
            <p14:sldId id="341"/>
            <p14:sldId id="344"/>
            <p14:sldId id="322"/>
            <p14:sldId id="338"/>
          </p14:sldIdLst>
        </p14:section>
        <p14:section name="Untitled Section" id="{5F547F0D-3D88-442C-91B1-4ED5E904C2FB}">
          <p14:sldIdLst>
            <p14:sldId id="328"/>
            <p14:sldId id="323"/>
            <p14:sldId id="325"/>
            <p14:sldId id="342"/>
            <p14:sldId id="345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8FD08-2560-4B39-A0C8-A989A9A63CFF}" v="8" dt="2024-07-16T19:22:21.19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94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eet arora" userId="1c95fb3625121c78" providerId="LiveId" clId="{2108FD08-2560-4B39-A0C8-A989A9A63CFF}"/>
    <pc:docChg chg="undo redo custSel addSld modSld addSection modSection">
      <pc:chgData name="parmeet arora" userId="1c95fb3625121c78" providerId="LiveId" clId="{2108FD08-2560-4B39-A0C8-A989A9A63CFF}" dt="2024-07-16T21:53:36.579" v="1016" actId="207"/>
      <pc:docMkLst>
        <pc:docMk/>
      </pc:docMkLst>
      <pc:sldChg chg="modSp mod">
        <pc:chgData name="parmeet arora" userId="1c95fb3625121c78" providerId="LiveId" clId="{2108FD08-2560-4B39-A0C8-A989A9A63CFF}" dt="2024-07-16T21:50:29.327" v="1001" actId="207"/>
        <pc:sldMkLst>
          <pc:docMk/>
          <pc:sldMk cId="3421401082" sldId="314"/>
        </pc:sldMkLst>
        <pc:spChg chg="mod">
          <ac:chgData name="parmeet arora" userId="1c95fb3625121c78" providerId="LiveId" clId="{2108FD08-2560-4B39-A0C8-A989A9A63CFF}" dt="2024-07-16T21:47:34.908" v="983" actId="207"/>
          <ac:spMkLst>
            <pc:docMk/>
            <pc:sldMk cId="3421401082" sldId="314"/>
            <ac:spMk id="10" creationId="{FA75262A-F099-7616-3E2D-245B9E96744D}"/>
          </ac:spMkLst>
        </pc:spChg>
        <pc:spChg chg="mod">
          <ac:chgData name="parmeet arora" userId="1c95fb3625121c78" providerId="LiveId" clId="{2108FD08-2560-4B39-A0C8-A989A9A63CFF}" dt="2024-07-16T21:47:39.601" v="984" actId="207"/>
          <ac:spMkLst>
            <pc:docMk/>
            <pc:sldMk cId="3421401082" sldId="314"/>
            <ac:spMk id="11" creationId="{CC1C012A-A6FF-E095-EC82-C671BF79B876}"/>
          </ac:spMkLst>
        </pc:spChg>
        <pc:spChg chg="mod">
          <ac:chgData name="parmeet arora" userId="1c95fb3625121c78" providerId="LiveId" clId="{2108FD08-2560-4B39-A0C8-A989A9A63CFF}" dt="2024-07-16T21:50:29.327" v="1001" actId="207"/>
          <ac:spMkLst>
            <pc:docMk/>
            <pc:sldMk cId="3421401082" sldId="314"/>
            <ac:spMk id="13" creationId="{EFAD2188-03B5-B02E-8183-27116BCBD301}"/>
          </ac:spMkLst>
        </pc:spChg>
      </pc:sldChg>
      <pc:sldChg chg="addSp delSp modSp mod">
        <pc:chgData name="parmeet arora" userId="1c95fb3625121c78" providerId="LiveId" clId="{2108FD08-2560-4B39-A0C8-A989A9A63CFF}" dt="2024-07-16T21:51:13.006" v="1005" actId="207"/>
        <pc:sldMkLst>
          <pc:docMk/>
          <pc:sldMk cId="3591555541" sldId="322"/>
        </pc:sldMkLst>
        <pc:spChg chg="add del mod">
          <ac:chgData name="parmeet arora" userId="1c95fb3625121c78" providerId="LiveId" clId="{2108FD08-2560-4B39-A0C8-A989A9A63CFF}" dt="2024-07-16T18:51:19.665" v="474" actId="478"/>
          <ac:spMkLst>
            <pc:docMk/>
            <pc:sldMk cId="3591555541" sldId="322"/>
            <ac:spMk id="3" creationId="{5F86D188-E15B-54DB-4F8B-F51FC5FFE8BE}"/>
          </ac:spMkLst>
        </pc:spChg>
        <pc:spChg chg="mod">
          <ac:chgData name="parmeet arora" userId="1c95fb3625121c78" providerId="LiveId" clId="{2108FD08-2560-4B39-A0C8-A989A9A63CFF}" dt="2024-07-16T21:51:04.573" v="1004" actId="207"/>
          <ac:spMkLst>
            <pc:docMk/>
            <pc:sldMk cId="3591555541" sldId="322"/>
            <ac:spMk id="4" creationId="{1A348845-3852-D4E6-EF42-8024EAC0ED4C}"/>
          </ac:spMkLst>
        </pc:spChg>
        <pc:spChg chg="mod">
          <ac:chgData name="parmeet arora" userId="1c95fb3625121c78" providerId="LiveId" clId="{2108FD08-2560-4B39-A0C8-A989A9A63CFF}" dt="2024-07-16T21:51:13.006" v="1005" actId="207"/>
          <ac:spMkLst>
            <pc:docMk/>
            <pc:sldMk cId="3591555541" sldId="322"/>
            <ac:spMk id="5" creationId="{F85AE87B-E37F-614C-6EE5-D03C01018C99}"/>
          </ac:spMkLst>
        </pc:spChg>
        <pc:spChg chg="del">
          <ac:chgData name="parmeet arora" userId="1c95fb3625121c78" providerId="LiveId" clId="{2108FD08-2560-4B39-A0C8-A989A9A63CFF}" dt="2024-07-16T18:51:17.478" v="473" actId="478"/>
          <ac:spMkLst>
            <pc:docMk/>
            <pc:sldMk cId="3591555541" sldId="322"/>
            <ac:spMk id="7" creationId="{488F6394-786C-5C79-1DBE-C98788568737}"/>
          </ac:spMkLst>
        </pc:spChg>
        <pc:picChg chg="add mod">
          <ac:chgData name="parmeet arora" userId="1c95fb3625121c78" providerId="LiveId" clId="{2108FD08-2560-4B39-A0C8-A989A9A63CFF}" dt="2024-07-16T18:52:04.426" v="502" actId="14100"/>
          <ac:picMkLst>
            <pc:docMk/>
            <pc:sldMk cId="3591555541" sldId="322"/>
            <ac:picMk id="8" creationId="{1203D876-8A47-4870-66D3-E066D437D3C4}"/>
          </ac:picMkLst>
        </pc:picChg>
      </pc:sldChg>
      <pc:sldChg chg="addSp delSp modSp mod">
        <pc:chgData name="parmeet arora" userId="1c95fb3625121c78" providerId="LiveId" clId="{2108FD08-2560-4B39-A0C8-A989A9A63CFF}" dt="2024-07-16T21:52:14.378" v="1009" actId="207"/>
        <pc:sldMkLst>
          <pc:docMk/>
          <pc:sldMk cId="4183421641" sldId="323"/>
        </pc:sldMkLst>
        <pc:spChg chg="add del mod">
          <ac:chgData name="parmeet arora" userId="1c95fb3625121c78" providerId="LiveId" clId="{2108FD08-2560-4B39-A0C8-A989A9A63CFF}" dt="2024-07-16T19:06:57.461" v="740" actId="478"/>
          <ac:spMkLst>
            <pc:docMk/>
            <pc:sldMk cId="4183421641" sldId="323"/>
            <ac:spMk id="3" creationId="{7E2A6650-5D06-145C-ECF6-B44B80B1015B}"/>
          </ac:spMkLst>
        </pc:spChg>
        <pc:spChg chg="add del mod">
          <ac:chgData name="parmeet arora" userId="1c95fb3625121c78" providerId="LiveId" clId="{2108FD08-2560-4B39-A0C8-A989A9A63CFF}" dt="2024-07-16T19:07:04.616" v="742" actId="478"/>
          <ac:spMkLst>
            <pc:docMk/>
            <pc:sldMk cId="4183421641" sldId="323"/>
            <ac:spMk id="5" creationId="{BABAC1E3-A1C0-3701-5617-B6A376B2A6A7}"/>
          </ac:spMkLst>
        </pc:spChg>
        <pc:spChg chg="mod">
          <ac:chgData name="parmeet arora" userId="1c95fb3625121c78" providerId="LiveId" clId="{2108FD08-2560-4B39-A0C8-A989A9A63CFF}" dt="2024-07-16T21:52:14.378" v="1009" actId="207"/>
          <ac:spMkLst>
            <pc:docMk/>
            <pc:sldMk cId="4183421641" sldId="323"/>
            <ac:spMk id="6" creationId="{AC90817E-5D17-45A5-8335-4C95D1C2A28C}"/>
          </ac:spMkLst>
        </pc:spChg>
        <pc:spChg chg="del">
          <ac:chgData name="parmeet arora" userId="1c95fb3625121c78" providerId="LiveId" clId="{2108FD08-2560-4B39-A0C8-A989A9A63CFF}" dt="2024-07-16T19:07:01.663" v="741" actId="478"/>
          <ac:spMkLst>
            <pc:docMk/>
            <pc:sldMk cId="4183421641" sldId="323"/>
            <ac:spMk id="11" creationId="{1130C8D7-5054-B89C-FA2C-E2638FFEA6AB}"/>
          </ac:spMkLst>
        </pc:spChg>
        <pc:graphicFrameChg chg="del modGraphic">
          <ac:chgData name="parmeet arora" userId="1c95fb3625121c78" providerId="LiveId" clId="{2108FD08-2560-4B39-A0C8-A989A9A63CFF}" dt="2024-07-16T19:06:52.556" v="739" actId="478"/>
          <ac:graphicFrameMkLst>
            <pc:docMk/>
            <pc:sldMk cId="4183421641" sldId="323"/>
            <ac:graphicFrameMk id="12" creationId="{B8AFB73A-A673-163B-0655-0C5444C0E86A}"/>
          </ac:graphicFrameMkLst>
        </pc:graphicFrameChg>
        <pc:picChg chg="add mod">
          <ac:chgData name="parmeet arora" userId="1c95fb3625121c78" providerId="LiveId" clId="{2108FD08-2560-4B39-A0C8-A989A9A63CFF}" dt="2024-07-16T19:10:27.279" v="827" actId="1076"/>
          <ac:picMkLst>
            <pc:docMk/>
            <pc:sldMk cId="4183421641" sldId="323"/>
            <ac:picMk id="8" creationId="{3B4629AD-8384-A1E5-1DD8-143C522C6BDA}"/>
          </ac:picMkLst>
        </pc:picChg>
        <pc:picChg chg="add mod">
          <ac:chgData name="parmeet arora" userId="1c95fb3625121c78" providerId="LiveId" clId="{2108FD08-2560-4B39-A0C8-A989A9A63CFF}" dt="2024-07-16T19:10:33.340" v="829" actId="14100"/>
          <ac:picMkLst>
            <pc:docMk/>
            <pc:sldMk cId="4183421641" sldId="323"/>
            <ac:picMk id="10" creationId="{D52B1FCC-32A9-5D69-CA00-C4C425A81772}"/>
          </ac:picMkLst>
        </pc:picChg>
      </pc:sldChg>
      <pc:sldChg chg="addSp delSp modSp mod">
        <pc:chgData name="parmeet arora" userId="1c95fb3625121c78" providerId="LiveId" clId="{2108FD08-2560-4B39-A0C8-A989A9A63CFF}" dt="2024-07-16T21:52:26.609" v="1010" actId="207"/>
        <pc:sldMkLst>
          <pc:docMk/>
          <pc:sldMk cId="606303624" sldId="325"/>
        </pc:sldMkLst>
        <pc:spChg chg="add del mod">
          <ac:chgData name="parmeet arora" userId="1c95fb3625121c78" providerId="LiveId" clId="{2108FD08-2560-4B39-A0C8-A989A9A63CFF}" dt="2024-07-16T19:10:48.462" v="831" actId="478"/>
          <ac:spMkLst>
            <pc:docMk/>
            <pc:sldMk cId="606303624" sldId="325"/>
            <ac:spMk id="3" creationId="{F60FB95F-1330-1A7B-40CE-7AF90D75F997}"/>
          </ac:spMkLst>
        </pc:spChg>
        <pc:spChg chg="del">
          <ac:chgData name="parmeet arora" userId="1c95fb3625121c78" providerId="LiveId" clId="{2108FD08-2560-4B39-A0C8-A989A9A63CFF}" dt="2024-07-16T19:10:45.729" v="830" actId="478"/>
          <ac:spMkLst>
            <pc:docMk/>
            <pc:sldMk cId="606303624" sldId="325"/>
            <ac:spMk id="4" creationId="{32396622-BFDE-D806-F80F-CB3D2EE19A50}"/>
          </ac:spMkLst>
        </pc:spChg>
        <pc:spChg chg="del">
          <ac:chgData name="parmeet arora" userId="1c95fb3625121c78" providerId="LiveId" clId="{2108FD08-2560-4B39-A0C8-A989A9A63CFF}" dt="2024-07-16T19:10:52.446" v="832" actId="478"/>
          <ac:spMkLst>
            <pc:docMk/>
            <pc:sldMk cId="606303624" sldId="325"/>
            <ac:spMk id="6" creationId="{D2BBBA10-FE5A-0E22-8734-469B03FFEFCC}"/>
          </ac:spMkLst>
        </pc:spChg>
        <pc:spChg chg="add del mod">
          <ac:chgData name="parmeet arora" userId="1c95fb3625121c78" providerId="LiveId" clId="{2108FD08-2560-4B39-A0C8-A989A9A63CFF}" dt="2024-07-16T19:10:59.866" v="833" actId="478"/>
          <ac:spMkLst>
            <pc:docMk/>
            <pc:sldMk cId="606303624" sldId="325"/>
            <ac:spMk id="7" creationId="{DE6A4B8B-D143-2FD1-E466-BF7A2070B842}"/>
          </ac:spMkLst>
        </pc:spChg>
        <pc:spChg chg="mod">
          <ac:chgData name="parmeet arora" userId="1c95fb3625121c78" providerId="LiveId" clId="{2108FD08-2560-4B39-A0C8-A989A9A63CFF}" dt="2024-07-16T21:52:26.609" v="1010" actId="207"/>
          <ac:spMkLst>
            <pc:docMk/>
            <pc:sldMk cId="606303624" sldId="325"/>
            <ac:spMk id="8" creationId="{75A7019F-FB8F-0842-186B-1C366F527A19}"/>
          </ac:spMkLst>
        </pc:spChg>
        <pc:picChg chg="add mod">
          <ac:chgData name="parmeet arora" userId="1c95fb3625121c78" providerId="LiveId" clId="{2108FD08-2560-4B39-A0C8-A989A9A63CFF}" dt="2024-07-16T19:12:39.359" v="860" actId="1076"/>
          <ac:picMkLst>
            <pc:docMk/>
            <pc:sldMk cId="606303624" sldId="325"/>
            <ac:picMk id="10" creationId="{A4825A35-1500-7A80-1D86-8F4227B0A96E}"/>
          </ac:picMkLst>
        </pc:picChg>
        <pc:picChg chg="add mod">
          <ac:chgData name="parmeet arora" userId="1c95fb3625121c78" providerId="LiveId" clId="{2108FD08-2560-4B39-A0C8-A989A9A63CFF}" dt="2024-07-16T19:12:42.952" v="861" actId="1076"/>
          <ac:picMkLst>
            <pc:docMk/>
            <pc:sldMk cId="606303624" sldId="325"/>
            <ac:picMk id="12" creationId="{CFCE80B9-45A3-4113-FA41-7BE0D4F4F752}"/>
          </ac:picMkLst>
        </pc:picChg>
      </pc:sldChg>
      <pc:sldChg chg="addSp delSp modSp mod">
        <pc:chgData name="parmeet arora" userId="1c95fb3625121c78" providerId="LiveId" clId="{2108FD08-2560-4B39-A0C8-A989A9A63CFF}" dt="2024-07-16T21:51:55.113" v="1008" actId="207"/>
        <pc:sldMkLst>
          <pc:docMk/>
          <pc:sldMk cId="4269896657" sldId="328"/>
        </pc:sldMkLst>
        <pc:spChg chg="add del mod">
          <ac:chgData name="parmeet arora" userId="1c95fb3625121c78" providerId="LiveId" clId="{2108FD08-2560-4B39-A0C8-A989A9A63CFF}" dt="2024-07-16T18:58:54.975" v="603" actId="478"/>
          <ac:spMkLst>
            <pc:docMk/>
            <pc:sldMk cId="4269896657" sldId="328"/>
            <ac:spMk id="3" creationId="{9CDE82BC-4356-8272-C6A3-64202FF89B40}"/>
          </ac:spMkLst>
        </pc:spChg>
        <pc:spChg chg="del">
          <ac:chgData name="parmeet arora" userId="1c95fb3625121c78" providerId="LiveId" clId="{2108FD08-2560-4B39-A0C8-A989A9A63CFF}" dt="2024-07-16T18:58:52.757" v="602" actId="478"/>
          <ac:spMkLst>
            <pc:docMk/>
            <pc:sldMk cId="4269896657" sldId="328"/>
            <ac:spMk id="4" creationId="{B7C4DB8A-F6D0-FE86-2F30-5BB5576A5934}"/>
          </ac:spMkLst>
        </pc:spChg>
        <pc:spChg chg="add del mod">
          <ac:chgData name="parmeet arora" userId="1c95fb3625121c78" providerId="LiveId" clId="{2108FD08-2560-4B39-A0C8-A989A9A63CFF}" dt="2024-07-16T18:59:01.489" v="605" actId="478"/>
          <ac:spMkLst>
            <pc:docMk/>
            <pc:sldMk cId="4269896657" sldId="328"/>
            <ac:spMk id="6" creationId="{4B6ADC93-8285-358B-0427-0FD99C328FC6}"/>
          </ac:spMkLst>
        </pc:spChg>
        <pc:spChg chg="add mod">
          <ac:chgData name="parmeet arora" userId="1c95fb3625121c78" providerId="LiveId" clId="{2108FD08-2560-4B39-A0C8-A989A9A63CFF}" dt="2024-07-16T21:51:55.113" v="1008" actId="207"/>
          <ac:spMkLst>
            <pc:docMk/>
            <pc:sldMk cId="4269896657" sldId="328"/>
            <ac:spMk id="10" creationId="{4000BBD5-B11A-7E56-6C8F-514171665286}"/>
          </ac:spMkLst>
        </pc:spChg>
        <pc:spChg chg="add mod">
          <ac:chgData name="parmeet arora" userId="1c95fb3625121c78" providerId="LiveId" clId="{2108FD08-2560-4B39-A0C8-A989A9A63CFF}" dt="2024-07-16T19:05:16.316" v="737" actId="20577"/>
          <ac:spMkLst>
            <pc:docMk/>
            <pc:sldMk cId="4269896657" sldId="328"/>
            <ac:spMk id="11" creationId="{44783E32-831C-5298-2746-636F7A878383}"/>
          </ac:spMkLst>
        </pc:spChg>
        <pc:spChg chg="mod">
          <ac:chgData name="parmeet arora" userId="1c95fb3625121c78" providerId="LiveId" clId="{2108FD08-2560-4B39-A0C8-A989A9A63CFF}" dt="2024-07-16T21:51:45.505" v="1007" actId="207"/>
          <ac:spMkLst>
            <pc:docMk/>
            <pc:sldMk cId="4269896657" sldId="328"/>
            <ac:spMk id="12" creationId="{21C18C4A-EC5D-2A92-B45E-8EDBE44F5B15}"/>
          </ac:spMkLst>
        </pc:spChg>
        <pc:picChg chg="add mod">
          <ac:chgData name="parmeet arora" userId="1c95fb3625121c78" providerId="LiveId" clId="{2108FD08-2560-4B39-A0C8-A989A9A63CFF}" dt="2024-07-16T19:00:15.451" v="607" actId="1076"/>
          <ac:picMkLst>
            <pc:docMk/>
            <pc:sldMk cId="4269896657" sldId="328"/>
            <ac:picMk id="8" creationId="{75D4429F-1829-7B96-8C09-1746BDDC2DC6}"/>
          </ac:picMkLst>
        </pc:picChg>
        <pc:picChg chg="del">
          <ac:chgData name="parmeet arora" userId="1c95fb3625121c78" providerId="LiveId" clId="{2108FD08-2560-4B39-A0C8-A989A9A63CFF}" dt="2024-07-16T18:58:58.302" v="604" actId="478"/>
          <ac:picMkLst>
            <pc:docMk/>
            <pc:sldMk cId="4269896657" sldId="328"/>
            <ac:picMk id="15" creationId="{9CD66AFE-C1E3-FA4D-8633-3AB660373AC8}"/>
          </ac:picMkLst>
        </pc:picChg>
      </pc:sldChg>
      <pc:sldChg chg="modSp mod">
        <pc:chgData name="parmeet arora" userId="1c95fb3625121c78" providerId="LiveId" clId="{2108FD08-2560-4B39-A0C8-A989A9A63CFF}" dt="2024-07-16T21:50:21.767" v="1000" actId="207"/>
        <pc:sldMkLst>
          <pc:docMk/>
          <pc:sldMk cId="4294866199" sldId="329"/>
        </pc:sldMkLst>
        <pc:spChg chg="mod">
          <ac:chgData name="parmeet arora" userId="1c95fb3625121c78" providerId="LiveId" clId="{2108FD08-2560-4B39-A0C8-A989A9A63CFF}" dt="2024-07-16T21:48:06.117" v="986" actId="207"/>
          <ac:spMkLst>
            <pc:docMk/>
            <pc:sldMk cId="4294866199" sldId="329"/>
            <ac:spMk id="2" creationId="{A2E2ABBA-2E6D-E7DD-AC67-58D1FCB3F346}"/>
          </ac:spMkLst>
        </pc:spChg>
        <pc:spChg chg="mod">
          <ac:chgData name="parmeet arora" userId="1c95fb3625121c78" providerId="LiveId" clId="{2108FD08-2560-4B39-A0C8-A989A9A63CFF}" dt="2024-07-16T21:50:21.767" v="1000" actId="207"/>
          <ac:spMkLst>
            <pc:docMk/>
            <pc:sldMk cId="4294866199" sldId="329"/>
            <ac:spMk id="5" creationId="{59401105-5841-28D0-D6C0-3E1A46648BFE}"/>
          </ac:spMkLst>
        </pc:spChg>
      </pc:sldChg>
      <pc:sldChg chg="addSp delSp modSp mod">
        <pc:chgData name="parmeet arora" userId="1c95fb3625121c78" providerId="LiveId" clId="{2108FD08-2560-4B39-A0C8-A989A9A63CFF}" dt="2024-07-16T21:53:36.579" v="1016" actId="207"/>
        <pc:sldMkLst>
          <pc:docMk/>
          <pc:sldMk cId="3784505952" sldId="331"/>
        </pc:sldMkLst>
        <pc:spChg chg="del">
          <ac:chgData name="parmeet arora" userId="1c95fb3625121c78" providerId="LiveId" clId="{2108FD08-2560-4B39-A0C8-A989A9A63CFF}" dt="2024-07-16T19:21:32.354" v="972" actId="478"/>
          <ac:spMkLst>
            <pc:docMk/>
            <pc:sldMk cId="3784505952" sldId="331"/>
            <ac:spMk id="3" creationId="{8CFA4869-4108-EB15-4EB0-B65C291C5D97}"/>
          </ac:spMkLst>
        </pc:spChg>
        <pc:spChg chg="add del mod">
          <ac:chgData name="parmeet arora" userId="1c95fb3625121c78" providerId="LiveId" clId="{2108FD08-2560-4B39-A0C8-A989A9A63CFF}" dt="2024-07-16T19:21:36.369" v="973" actId="478"/>
          <ac:spMkLst>
            <pc:docMk/>
            <pc:sldMk cId="3784505952" sldId="331"/>
            <ac:spMk id="4" creationId="{B06B8B14-4C0B-B6C4-18D2-3FE5381A5581}"/>
          </ac:spMkLst>
        </pc:spChg>
        <pc:spChg chg="mod">
          <ac:chgData name="parmeet arora" userId="1c95fb3625121c78" providerId="LiveId" clId="{2108FD08-2560-4B39-A0C8-A989A9A63CFF}" dt="2024-07-16T21:53:36.579" v="1016" actId="207"/>
          <ac:spMkLst>
            <pc:docMk/>
            <pc:sldMk cId="3784505952" sldId="331"/>
            <ac:spMk id="11" creationId="{CCE595D9-27F3-FE1C-9A37-0F9F7903022E}"/>
          </ac:spMkLst>
        </pc:spChg>
        <pc:picChg chg="add mod">
          <ac:chgData name="parmeet arora" userId="1c95fb3625121c78" providerId="LiveId" clId="{2108FD08-2560-4B39-A0C8-A989A9A63CFF}" dt="2024-07-16T19:22:21.190" v="979" actId="1076"/>
          <ac:picMkLst>
            <pc:docMk/>
            <pc:sldMk cId="3784505952" sldId="331"/>
            <ac:picMk id="2050" creationId="{05259C42-F36B-76ED-FDBC-CA5F2CC1FCB1}"/>
          </ac:picMkLst>
        </pc:picChg>
      </pc:sldChg>
      <pc:sldChg chg="addSp delSp modSp mod">
        <pc:chgData name="parmeet arora" userId="1c95fb3625121c78" providerId="LiveId" clId="{2108FD08-2560-4B39-A0C8-A989A9A63CFF}" dt="2024-07-16T21:50:00.464" v="999" actId="207"/>
        <pc:sldMkLst>
          <pc:docMk/>
          <pc:sldMk cId="1198221945" sldId="334"/>
        </pc:sldMkLst>
        <pc:spChg chg="mod">
          <ac:chgData name="parmeet arora" userId="1c95fb3625121c78" providerId="LiveId" clId="{2108FD08-2560-4B39-A0C8-A989A9A63CFF}" dt="2024-07-16T21:48:28.155" v="988" actId="207"/>
          <ac:spMkLst>
            <pc:docMk/>
            <pc:sldMk cId="1198221945" sldId="334"/>
            <ac:spMk id="2" creationId="{CFD6FA43-637B-EF8D-3849-CFD9352B9105}"/>
          </ac:spMkLst>
        </pc:spChg>
        <pc:spChg chg="del">
          <ac:chgData name="parmeet arora" userId="1c95fb3625121c78" providerId="LiveId" clId="{2108FD08-2560-4B39-A0C8-A989A9A63CFF}" dt="2024-07-16T17:29:24.800" v="15" actId="478"/>
          <ac:spMkLst>
            <pc:docMk/>
            <pc:sldMk cId="1198221945" sldId="334"/>
            <ac:spMk id="4" creationId="{27C45822-D6FC-1E65-9D4A-5E5D3A588C82}"/>
          </ac:spMkLst>
        </pc:spChg>
        <pc:spChg chg="add mod">
          <ac:chgData name="parmeet arora" userId="1c95fb3625121c78" providerId="LiveId" clId="{2108FD08-2560-4B39-A0C8-A989A9A63CFF}" dt="2024-07-16T21:50:00.464" v="999" actId="207"/>
          <ac:spMkLst>
            <pc:docMk/>
            <pc:sldMk cId="1198221945" sldId="334"/>
            <ac:spMk id="6" creationId="{EBCC6175-3130-DCAD-C0E1-761069402D4A}"/>
          </ac:spMkLst>
        </pc:spChg>
      </pc:sldChg>
      <pc:sldChg chg="addSp delSp modSp mod">
        <pc:chgData name="parmeet arora" userId="1c95fb3625121c78" providerId="LiveId" clId="{2108FD08-2560-4B39-A0C8-A989A9A63CFF}" dt="2024-07-16T21:51:31.565" v="1006" actId="207"/>
        <pc:sldMkLst>
          <pc:docMk/>
          <pc:sldMk cId="4130254997" sldId="338"/>
        </pc:sldMkLst>
        <pc:spChg chg="mod">
          <ac:chgData name="parmeet arora" userId="1c95fb3625121c78" providerId="LiveId" clId="{2108FD08-2560-4B39-A0C8-A989A9A63CFF}" dt="2024-07-16T21:51:31.565" v="1006" actId="207"/>
          <ac:spMkLst>
            <pc:docMk/>
            <pc:sldMk cId="4130254997" sldId="338"/>
            <ac:spMk id="2" creationId="{D03462D7-27D2-94DC-1264-B79226686001}"/>
          </ac:spMkLst>
        </pc:spChg>
        <pc:spChg chg="add del mod">
          <ac:chgData name="parmeet arora" userId="1c95fb3625121c78" providerId="LiveId" clId="{2108FD08-2560-4B39-A0C8-A989A9A63CFF}" dt="2024-07-16T18:55:04.137" v="542" actId="478"/>
          <ac:spMkLst>
            <pc:docMk/>
            <pc:sldMk cId="4130254997" sldId="338"/>
            <ac:spMk id="4" creationId="{49F7FA81-0A0D-9BAA-4CB0-4662001E8620}"/>
          </ac:spMkLst>
        </pc:spChg>
        <pc:spChg chg="add del mod">
          <ac:chgData name="parmeet arora" userId="1c95fb3625121c78" providerId="LiveId" clId="{2108FD08-2560-4B39-A0C8-A989A9A63CFF}" dt="2024-07-16T18:55:11.973" v="544" actId="478"/>
          <ac:spMkLst>
            <pc:docMk/>
            <pc:sldMk cId="4130254997" sldId="338"/>
            <ac:spMk id="6" creationId="{7114644A-B24B-C2E2-5F66-BEA75CA54700}"/>
          </ac:spMkLst>
        </pc:spChg>
        <pc:spChg chg="del">
          <ac:chgData name="parmeet arora" userId="1c95fb3625121c78" providerId="LiveId" clId="{2108FD08-2560-4B39-A0C8-A989A9A63CFF}" dt="2024-07-16T18:55:00.295" v="541" actId="478"/>
          <ac:spMkLst>
            <pc:docMk/>
            <pc:sldMk cId="4130254997" sldId="338"/>
            <ac:spMk id="13" creationId="{96C3713D-C8FF-8E7B-458C-CB927BAA99BD}"/>
          </ac:spMkLst>
        </pc:spChg>
        <pc:spChg chg="del">
          <ac:chgData name="parmeet arora" userId="1c95fb3625121c78" providerId="LiveId" clId="{2108FD08-2560-4B39-A0C8-A989A9A63CFF}" dt="2024-07-16T18:55:07.667" v="543" actId="478"/>
          <ac:spMkLst>
            <pc:docMk/>
            <pc:sldMk cId="4130254997" sldId="338"/>
            <ac:spMk id="15" creationId="{B61A2D1D-0937-D2AC-EE47-05940DD770E0}"/>
          </ac:spMkLst>
        </pc:spChg>
        <pc:picChg chg="add mod">
          <ac:chgData name="parmeet arora" userId="1c95fb3625121c78" providerId="LiveId" clId="{2108FD08-2560-4B39-A0C8-A989A9A63CFF}" dt="2024-07-16T18:58:24.199" v="599" actId="1076"/>
          <ac:picMkLst>
            <pc:docMk/>
            <pc:sldMk cId="4130254997" sldId="338"/>
            <ac:picMk id="8" creationId="{135C6993-8446-87DE-227F-40ECDC58EF5C}"/>
          </ac:picMkLst>
        </pc:picChg>
        <pc:picChg chg="add mod">
          <ac:chgData name="parmeet arora" userId="1c95fb3625121c78" providerId="LiveId" clId="{2108FD08-2560-4B39-A0C8-A989A9A63CFF}" dt="2024-07-16T18:58:20.528" v="598" actId="14100"/>
          <ac:picMkLst>
            <pc:docMk/>
            <pc:sldMk cId="4130254997" sldId="338"/>
            <ac:picMk id="10" creationId="{57AB7F77-D4DB-C4A8-C21B-46DDA744D4D1}"/>
          </ac:picMkLst>
        </pc:picChg>
        <pc:picChg chg="add mod">
          <ac:chgData name="parmeet arora" userId="1c95fb3625121c78" providerId="LiveId" clId="{2108FD08-2560-4B39-A0C8-A989A9A63CFF}" dt="2024-07-16T18:58:31.434" v="601" actId="14100"/>
          <ac:picMkLst>
            <pc:docMk/>
            <pc:sldMk cId="4130254997" sldId="338"/>
            <ac:picMk id="12" creationId="{9FECC2E9-8CC9-4FD3-FCEB-8BF70EDFF4FC}"/>
          </ac:picMkLst>
        </pc:picChg>
      </pc:sldChg>
      <pc:sldChg chg="addSp delSp modSp mod">
        <pc:chgData name="parmeet arora" userId="1c95fb3625121c78" providerId="LiveId" clId="{2108FD08-2560-4B39-A0C8-A989A9A63CFF}" dt="2024-07-16T21:49:23.920" v="994" actId="207"/>
        <pc:sldMkLst>
          <pc:docMk/>
          <pc:sldMk cId="465836057" sldId="339"/>
        </pc:sldMkLst>
        <pc:spChg chg="mod">
          <ac:chgData name="parmeet arora" userId="1c95fb3625121c78" providerId="LiveId" clId="{2108FD08-2560-4B39-A0C8-A989A9A63CFF}" dt="2024-07-16T21:49:23.920" v="994" actId="207"/>
          <ac:spMkLst>
            <pc:docMk/>
            <pc:sldMk cId="465836057" sldId="339"/>
            <ac:spMk id="2" creationId="{0C428E5B-47A0-EF94-A53D-6FDB74C9D848}"/>
          </ac:spMkLst>
        </pc:spChg>
        <pc:spChg chg="del">
          <ac:chgData name="parmeet arora" userId="1c95fb3625121c78" providerId="LiveId" clId="{2108FD08-2560-4B39-A0C8-A989A9A63CFF}" dt="2024-07-16T18:37:35.027" v="241" actId="478"/>
          <ac:spMkLst>
            <pc:docMk/>
            <pc:sldMk cId="465836057" sldId="339"/>
            <ac:spMk id="3" creationId="{C6EA201F-56F9-BFD9-8E95-AD5BD7D54FD0}"/>
          </ac:spMkLst>
        </pc:spChg>
        <pc:spChg chg="add mod">
          <ac:chgData name="parmeet arora" userId="1c95fb3625121c78" providerId="LiveId" clId="{2108FD08-2560-4B39-A0C8-A989A9A63CFF}" dt="2024-07-16T18:38:20.488" v="246" actId="1076"/>
          <ac:spMkLst>
            <pc:docMk/>
            <pc:sldMk cId="465836057" sldId="339"/>
            <ac:spMk id="9" creationId="{C2E2AD2F-4917-7526-ABF6-EED8E72FEC92}"/>
          </ac:spMkLst>
        </pc:spChg>
        <pc:picChg chg="add mod">
          <ac:chgData name="parmeet arora" userId="1c95fb3625121c78" providerId="LiveId" clId="{2108FD08-2560-4B39-A0C8-A989A9A63CFF}" dt="2024-07-16T18:38:36.425" v="249" actId="14100"/>
          <ac:picMkLst>
            <pc:docMk/>
            <pc:sldMk cId="465836057" sldId="339"/>
            <ac:picMk id="5" creationId="{8D73963F-80B2-89FE-43AA-C0D3B1C29FA4}"/>
          </ac:picMkLst>
        </pc:picChg>
        <pc:picChg chg="add mod">
          <ac:chgData name="parmeet arora" userId="1c95fb3625121c78" providerId="LiveId" clId="{2108FD08-2560-4B39-A0C8-A989A9A63CFF}" dt="2024-07-16T18:38:29.051" v="247" actId="14100"/>
          <ac:picMkLst>
            <pc:docMk/>
            <pc:sldMk cId="465836057" sldId="339"/>
            <ac:picMk id="7" creationId="{0EF10FCB-2190-063D-07EE-2422DF40602E}"/>
          </ac:picMkLst>
        </pc:picChg>
      </pc:sldChg>
      <pc:sldChg chg="addSp delSp modSp mod">
        <pc:chgData name="parmeet arora" userId="1c95fb3625121c78" providerId="LiveId" clId="{2108FD08-2560-4B39-A0C8-A989A9A63CFF}" dt="2024-07-16T21:49:44.221" v="997" actId="207"/>
        <pc:sldMkLst>
          <pc:docMk/>
          <pc:sldMk cId="866310751" sldId="341"/>
        </pc:sldMkLst>
        <pc:spChg chg="mod">
          <ac:chgData name="parmeet arora" userId="1c95fb3625121c78" providerId="LiveId" clId="{2108FD08-2560-4B39-A0C8-A989A9A63CFF}" dt="2024-07-16T21:49:33.216" v="995" actId="207"/>
          <ac:spMkLst>
            <pc:docMk/>
            <pc:sldMk cId="866310751" sldId="341"/>
            <ac:spMk id="2" creationId="{5509B1ED-4D78-65EC-0579-DA9E41D7C42C}"/>
          </ac:spMkLst>
        </pc:spChg>
        <pc:spChg chg="add del mod">
          <ac:chgData name="parmeet arora" userId="1c95fb3625121c78" providerId="LiveId" clId="{2108FD08-2560-4B39-A0C8-A989A9A63CFF}" dt="2024-07-16T18:39:55.070" v="276" actId="478"/>
          <ac:spMkLst>
            <pc:docMk/>
            <pc:sldMk cId="866310751" sldId="341"/>
            <ac:spMk id="4" creationId="{E87A7B40-9DCF-5263-2537-50BBD11C0355}"/>
          </ac:spMkLst>
        </pc:spChg>
        <pc:spChg chg="mod">
          <ac:chgData name="parmeet arora" userId="1c95fb3625121c78" providerId="LiveId" clId="{2108FD08-2560-4B39-A0C8-A989A9A63CFF}" dt="2024-07-16T21:49:44.221" v="997" actId="207"/>
          <ac:spMkLst>
            <pc:docMk/>
            <pc:sldMk cId="866310751" sldId="341"/>
            <ac:spMk id="7" creationId="{051EAA32-913D-25AC-CC36-C39DAE7FE639}"/>
          </ac:spMkLst>
        </pc:spChg>
        <pc:picChg chg="add mod">
          <ac:chgData name="parmeet arora" userId="1c95fb3625121c78" providerId="LiveId" clId="{2108FD08-2560-4B39-A0C8-A989A9A63CFF}" dt="2024-07-16T18:43:39.683" v="345" actId="14100"/>
          <ac:picMkLst>
            <pc:docMk/>
            <pc:sldMk cId="866310751" sldId="341"/>
            <ac:picMk id="6" creationId="{90A17877-D401-69A2-AF50-5F40D4628EF7}"/>
          </ac:picMkLst>
        </pc:picChg>
        <pc:picChg chg="add mod">
          <ac:chgData name="parmeet arora" userId="1c95fb3625121c78" providerId="LiveId" clId="{2108FD08-2560-4B39-A0C8-A989A9A63CFF}" dt="2024-07-16T18:44:51.204" v="350" actId="14100"/>
          <ac:picMkLst>
            <pc:docMk/>
            <pc:sldMk cId="866310751" sldId="341"/>
            <ac:picMk id="9" creationId="{3B421A64-A214-BFA8-04D8-225AEEE1B8C0}"/>
          </ac:picMkLst>
        </pc:picChg>
        <pc:picChg chg="del">
          <ac:chgData name="parmeet arora" userId="1c95fb3625121c78" providerId="LiveId" clId="{2108FD08-2560-4B39-A0C8-A989A9A63CFF}" dt="2024-07-16T18:39:49.556" v="275" actId="478"/>
          <ac:picMkLst>
            <pc:docMk/>
            <pc:sldMk cId="866310751" sldId="341"/>
            <ac:picMk id="11" creationId="{21652B53-B253-E648-F33E-78767A29B638}"/>
          </ac:picMkLst>
        </pc:picChg>
      </pc:sldChg>
      <pc:sldChg chg="addSp delSp modSp mod">
        <pc:chgData name="parmeet arora" userId="1c95fb3625121c78" providerId="LiveId" clId="{2108FD08-2560-4B39-A0C8-A989A9A63CFF}" dt="2024-07-16T21:52:37.926" v="1011" actId="207"/>
        <pc:sldMkLst>
          <pc:docMk/>
          <pc:sldMk cId="2440634760" sldId="342"/>
        </pc:sldMkLst>
        <pc:spChg chg="add del mod">
          <ac:chgData name="parmeet arora" userId="1c95fb3625121c78" providerId="LiveId" clId="{2108FD08-2560-4B39-A0C8-A989A9A63CFF}" dt="2024-07-16T19:13:38.379" v="863" actId="478"/>
          <ac:spMkLst>
            <pc:docMk/>
            <pc:sldMk cId="2440634760" sldId="342"/>
            <ac:spMk id="3" creationId="{E760D3C9-8A41-90AD-B72B-2AF2F18C19E5}"/>
          </ac:spMkLst>
        </pc:spChg>
        <pc:spChg chg="mod">
          <ac:chgData name="parmeet arora" userId="1c95fb3625121c78" providerId="LiveId" clId="{2108FD08-2560-4B39-A0C8-A989A9A63CFF}" dt="2024-07-16T21:52:37.926" v="1011" actId="207"/>
          <ac:spMkLst>
            <pc:docMk/>
            <pc:sldMk cId="2440634760" sldId="342"/>
            <ac:spMk id="12" creationId="{21C18C4A-EC5D-2A92-B45E-8EDBE44F5B15}"/>
          </ac:spMkLst>
        </pc:spChg>
        <pc:graphicFrameChg chg="del">
          <ac:chgData name="parmeet arora" userId="1c95fb3625121c78" providerId="LiveId" clId="{2108FD08-2560-4B39-A0C8-A989A9A63CFF}" dt="2024-07-16T19:13:34.521" v="862" actId="478"/>
          <ac:graphicFrameMkLst>
            <pc:docMk/>
            <pc:sldMk cId="2440634760" sldId="342"/>
            <ac:graphicFrameMk id="11" creationId="{19A042B4-0E02-BBE6-9F5B-2A6B15FD2EF9}"/>
          </ac:graphicFrameMkLst>
        </pc:graphicFrameChg>
        <pc:picChg chg="add mod">
          <ac:chgData name="parmeet arora" userId="1c95fb3625121c78" providerId="LiveId" clId="{2108FD08-2560-4B39-A0C8-A989A9A63CFF}" dt="2024-07-16T19:15:01.540" v="894" actId="14100"/>
          <ac:picMkLst>
            <pc:docMk/>
            <pc:sldMk cId="2440634760" sldId="342"/>
            <ac:picMk id="5" creationId="{1B953D54-D75D-7E6B-F839-47722DBCE5CF}"/>
          </ac:picMkLst>
        </pc:picChg>
        <pc:picChg chg="add mod">
          <ac:chgData name="parmeet arora" userId="1c95fb3625121c78" providerId="LiveId" clId="{2108FD08-2560-4B39-A0C8-A989A9A63CFF}" dt="2024-07-16T19:15:04.930" v="895" actId="14100"/>
          <ac:picMkLst>
            <pc:docMk/>
            <pc:sldMk cId="2440634760" sldId="342"/>
            <ac:picMk id="7" creationId="{A90A18BC-39F4-356A-005B-031E477E5BA4}"/>
          </ac:picMkLst>
        </pc:picChg>
      </pc:sldChg>
      <pc:sldChg chg="modSp mod">
        <pc:chgData name="parmeet arora" userId="1c95fb3625121c78" providerId="LiveId" clId="{2108FD08-2560-4B39-A0C8-A989A9A63CFF}" dt="2024-07-16T21:49:53.209" v="998" actId="207"/>
        <pc:sldMkLst>
          <pc:docMk/>
          <pc:sldMk cId="4167072988" sldId="343"/>
        </pc:sldMkLst>
        <pc:spChg chg="mod">
          <ac:chgData name="parmeet arora" userId="1c95fb3625121c78" providerId="LiveId" clId="{2108FD08-2560-4B39-A0C8-A989A9A63CFF}" dt="2024-07-16T21:49:05.620" v="991" actId="207"/>
          <ac:spMkLst>
            <pc:docMk/>
            <pc:sldMk cId="4167072988" sldId="343"/>
            <ac:spMk id="2" creationId="{CFD6FA43-637B-EF8D-3849-CFD9352B9105}"/>
          </ac:spMkLst>
        </pc:spChg>
        <pc:spChg chg="mod">
          <ac:chgData name="parmeet arora" userId="1c95fb3625121c78" providerId="LiveId" clId="{2108FD08-2560-4B39-A0C8-A989A9A63CFF}" dt="2024-07-16T21:49:53.209" v="998" actId="207"/>
          <ac:spMkLst>
            <pc:docMk/>
            <pc:sldMk cId="4167072988" sldId="343"/>
            <ac:spMk id="3" creationId="{2B36450F-A8E5-8B7F-1C54-79C081010270}"/>
          </ac:spMkLst>
        </pc:spChg>
      </pc:sldChg>
      <pc:sldChg chg="addSp delSp modSp new mod">
        <pc:chgData name="parmeet arora" userId="1c95fb3625121c78" providerId="LiveId" clId="{2108FD08-2560-4B39-A0C8-A989A9A63CFF}" dt="2024-07-16T21:50:52.063" v="1003" actId="207"/>
        <pc:sldMkLst>
          <pc:docMk/>
          <pc:sldMk cId="2700452090" sldId="344"/>
        </pc:sldMkLst>
        <pc:spChg chg="del">
          <ac:chgData name="parmeet arora" userId="1c95fb3625121c78" providerId="LiveId" clId="{2108FD08-2560-4B39-A0C8-A989A9A63CFF}" dt="2024-07-16T18:48:07.113" v="354" actId="478"/>
          <ac:spMkLst>
            <pc:docMk/>
            <pc:sldMk cId="2700452090" sldId="344"/>
            <ac:spMk id="2" creationId="{6DCD736E-F2B0-5B9F-D5BF-8A645E82E862}"/>
          </ac:spMkLst>
        </pc:spChg>
        <pc:spChg chg="del">
          <ac:chgData name="parmeet arora" userId="1c95fb3625121c78" providerId="LiveId" clId="{2108FD08-2560-4B39-A0C8-A989A9A63CFF}" dt="2024-07-16T18:48:09.332" v="355" actId="478"/>
          <ac:spMkLst>
            <pc:docMk/>
            <pc:sldMk cId="2700452090" sldId="344"/>
            <ac:spMk id="3" creationId="{18E0266A-175E-E3E5-1D76-C0663066BEB2}"/>
          </ac:spMkLst>
        </pc:spChg>
        <pc:spChg chg="del">
          <ac:chgData name="parmeet arora" userId="1c95fb3625121c78" providerId="LiveId" clId="{2108FD08-2560-4B39-A0C8-A989A9A63CFF}" dt="2024-07-16T18:47:44.225" v="352" actId="478"/>
          <ac:spMkLst>
            <pc:docMk/>
            <pc:sldMk cId="2700452090" sldId="344"/>
            <ac:spMk id="4" creationId="{2939CF7E-971C-20C7-F9A3-1E57A9FF1902}"/>
          </ac:spMkLst>
        </pc:spChg>
        <pc:spChg chg="add mod">
          <ac:chgData name="parmeet arora" userId="1c95fb3625121c78" providerId="LiveId" clId="{2108FD08-2560-4B39-A0C8-A989A9A63CFF}" dt="2024-07-16T21:50:45.935" v="1002" actId="207"/>
          <ac:spMkLst>
            <pc:docMk/>
            <pc:sldMk cId="2700452090" sldId="344"/>
            <ac:spMk id="7" creationId="{4B515F78-411D-4A7E-4269-A237B02655AB}"/>
          </ac:spMkLst>
        </pc:spChg>
        <pc:spChg chg="add mod">
          <ac:chgData name="parmeet arora" userId="1c95fb3625121c78" providerId="LiveId" clId="{2108FD08-2560-4B39-A0C8-A989A9A63CFF}" dt="2024-07-16T21:50:52.063" v="1003" actId="207"/>
          <ac:spMkLst>
            <pc:docMk/>
            <pc:sldMk cId="2700452090" sldId="344"/>
            <ac:spMk id="8" creationId="{F1776028-96F1-FA03-1676-47F4E4B8D8DA}"/>
          </ac:spMkLst>
        </pc:spChg>
        <pc:picChg chg="add mod">
          <ac:chgData name="parmeet arora" userId="1c95fb3625121c78" providerId="LiveId" clId="{2108FD08-2560-4B39-A0C8-A989A9A63CFF}" dt="2024-07-16T18:48:25.987" v="369" actId="14100"/>
          <ac:picMkLst>
            <pc:docMk/>
            <pc:sldMk cId="2700452090" sldId="344"/>
            <ac:picMk id="6" creationId="{6AF79FC2-1907-8E9D-5536-2408EF59EBCB}"/>
          </ac:picMkLst>
        </pc:picChg>
        <pc:picChg chg="add mod">
          <ac:chgData name="parmeet arora" userId="1c95fb3625121c78" providerId="LiveId" clId="{2108FD08-2560-4B39-A0C8-A989A9A63CFF}" dt="2024-07-16T18:49:57.592" v="428" actId="14100"/>
          <ac:picMkLst>
            <pc:docMk/>
            <pc:sldMk cId="2700452090" sldId="344"/>
            <ac:picMk id="10" creationId="{96AD7910-C780-2243-5CAD-D4625EF02AF7}"/>
          </ac:picMkLst>
        </pc:picChg>
      </pc:sldChg>
      <pc:sldChg chg="modSp new mod">
        <pc:chgData name="parmeet arora" userId="1c95fb3625121c78" providerId="LiveId" clId="{2108FD08-2560-4B39-A0C8-A989A9A63CFF}" dt="2024-07-16T21:53:01.943" v="1013" actId="207"/>
        <pc:sldMkLst>
          <pc:docMk/>
          <pc:sldMk cId="2725754357" sldId="345"/>
        </pc:sldMkLst>
        <pc:spChg chg="mod">
          <ac:chgData name="parmeet arora" userId="1c95fb3625121c78" providerId="LiveId" clId="{2108FD08-2560-4B39-A0C8-A989A9A63CFF}" dt="2024-07-16T21:52:51.283" v="1012" actId="207"/>
          <ac:spMkLst>
            <pc:docMk/>
            <pc:sldMk cId="2725754357" sldId="345"/>
            <ac:spMk id="2" creationId="{09479AD7-33B9-70D5-FDCC-45EBB512EB1D}"/>
          </ac:spMkLst>
        </pc:spChg>
        <pc:spChg chg="mod">
          <ac:chgData name="parmeet arora" userId="1c95fb3625121c78" providerId="LiveId" clId="{2108FD08-2560-4B39-A0C8-A989A9A63CFF}" dt="2024-07-16T21:53:01.943" v="1013" actId="207"/>
          <ac:spMkLst>
            <pc:docMk/>
            <pc:sldMk cId="2725754357" sldId="345"/>
            <ac:spMk id="3" creationId="{41479A4D-4D57-F91D-61DA-A19F6459EEB6}"/>
          </ac:spMkLst>
        </pc:spChg>
      </pc:sldChg>
      <pc:sldChg chg="modSp new mod">
        <pc:chgData name="parmeet arora" userId="1c95fb3625121c78" providerId="LiveId" clId="{2108FD08-2560-4B39-A0C8-A989A9A63CFF}" dt="2024-07-16T21:53:26.031" v="1015" actId="207"/>
        <pc:sldMkLst>
          <pc:docMk/>
          <pc:sldMk cId="334101837" sldId="346"/>
        </pc:sldMkLst>
        <pc:spChg chg="mod">
          <ac:chgData name="parmeet arora" userId="1c95fb3625121c78" providerId="LiveId" clId="{2108FD08-2560-4B39-A0C8-A989A9A63CFF}" dt="2024-07-16T21:53:18.892" v="1014" actId="207"/>
          <ac:spMkLst>
            <pc:docMk/>
            <pc:sldMk cId="334101837" sldId="346"/>
            <ac:spMk id="2" creationId="{6B61D94E-49D5-901C-8BA0-7AC191FB130B}"/>
          </ac:spMkLst>
        </pc:spChg>
        <pc:spChg chg="mod">
          <ac:chgData name="parmeet arora" userId="1c95fb3625121c78" providerId="LiveId" clId="{2108FD08-2560-4B39-A0C8-A989A9A63CFF}" dt="2024-07-16T21:53:26.031" v="1015" actId="207"/>
          <ac:spMkLst>
            <pc:docMk/>
            <pc:sldMk cId="334101837" sldId="346"/>
            <ac:spMk id="3" creationId="{8990DF9B-F3C4-6416-A2D6-46ABAFDA1A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E7FF7-BB64-2B60-446E-1E40F3A15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" y="629469"/>
            <a:ext cx="11566419" cy="6011174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F422F85-C0C2-7FB3-C232-D06D9AE89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FBD4CEE7-3F09-16AD-A006-E95E398FB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A2BB5427-20F3-8C31-02D9-39034BB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75262A-F099-7616-3E2D-245B9E96744D}"/>
              </a:ext>
            </a:extLst>
          </p:cNvPr>
          <p:cNvSpPr txBox="1">
            <a:spLocks/>
          </p:cNvSpPr>
          <p:nvPr/>
        </p:nvSpPr>
        <p:spPr>
          <a:xfrm>
            <a:off x="618341" y="1001793"/>
            <a:ext cx="10955317" cy="19225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Early Indicators of Covid 19 Updates in 14 States of United States</a:t>
            </a:r>
            <a:endParaRPr lang="en-US" sz="4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1C012A-A6FF-E095-EC82-C671BF79B876}"/>
              </a:ext>
            </a:extLst>
          </p:cNvPr>
          <p:cNvSpPr txBox="1">
            <a:spLocks/>
          </p:cNvSpPr>
          <p:nvPr/>
        </p:nvSpPr>
        <p:spPr>
          <a:xfrm>
            <a:off x="3128571" y="3003231"/>
            <a:ext cx="8258176" cy="631825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----Analysis on CDC Covid 19 data, Project 1-Team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B8CBA-24D7-A61F-7CD3-674964095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AD2188-03B5-B02E-8183-27116BCBD301}"/>
              </a:ext>
            </a:extLst>
          </p:cNvPr>
          <p:cNvSpPr txBox="1">
            <a:spLocks/>
          </p:cNvSpPr>
          <p:nvPr/>
        </p:nvSpPr>
        <p:spPr>
          <a:xfrm>
            <a:off x="4007372" y="4259352"/>
            <a:ext cx="5456419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Alhousseiny Pam; Carr Makhi And Parmeet Kaur Arora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295531"/>
            <a:ext cx="10746232" cy="98935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Line graph to show impact by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4429F-1829-7B96-8C09-1746BDDC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1284882"/>
            <a:ext cx="8106906" cy="527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0BBD5-B11A-7E56-6C8F-514171665286}"/>
              </a:ext>
            </a:extLst>
          </p:cNvPr>
          <p:cNvSpPr txBox="1"/>
          <p:nvPr/>
        </p:nvSpPr>
        <p:spPr>
          <a:xfrm>
            <a:off x="1715" y="1958290"/>
            <a:ext cx="1932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line graph between Weekend date and weekly rate confirmed the highest cases in year 2020-21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83E32-831C-5298-2746-636F7A878383}"/>
              </a:ext>
            </a:extLst>
          </p:cNvPr>
          <p:cNvSpPr txBox="1"/>
          <p:nvPr/>
        </p:nvSpPr>
        <p:spPr>
          <a:xfrm>
            <a:off x="3077196" y="5738310"/>
            <a:ext cx="6441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   2019         2020           2021         2022        2023        2024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35" y="172268"/>
            <a:ext cx="11732530" cy="8470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Boxplots and Median Values Calculated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629AD-8384-A1E5-1DD8-143C522C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331"/>
            <a:ext cx="5551472" cy="2610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B1FCC-32A9-5D69-CA00-C4C425A8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72" y="1866394"/>
            <a:ext cx="6640528" cy="48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5484684" cy="132674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Boxplots Cont..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25A35-1500-7A80-1D86-8F4227B0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" y="1502446"/>
            <a:ext cx="6264955" cy="457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CE80B9-45A3-4113-FA41-7BE0D4F4F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42" y="1502446"/>
            <a:ext cx="550599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1" y="322170"/>
            <a:ext cx="7309086" cy="75712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Boxplots </a:t>
            </a:r>
            <a:r>
              <a:rPr lang="en-US" dirty="0" err="1">
                <a:solidFill>
                  <a:schemeClr val="accent2"/>
                </a:solidFill>
              </a:rPr>
              <a:t>Cont</a:t>
            </a:r>
            <a:r>
              <a:rPr lang="en-US" dirty="0">
                <a:solidFill>
                  <a:schemeClr val="accent2"/>
                </a:solidFill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3D54-D75D-7E6B-F839-47722DBC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" y="1515454"/>
            <a:ext cx="6122479" cy="502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A18BC-39F4-356A-005B-031E477E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515454"/>
            <a:ext cx="5632800" cy="50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AD7-33B9-70D5-FDCC-45EBB512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77211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9A4D-4D57-F91D-61DA-A19F6459EE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394085"/>
            <a:ext cx="6400800" cy="3257550"/>
          </a:xfrm>
        </p:spPr>
        <p:txBody>
          <a:bodyPr/>
          <a:lstStyle/>
          <a:p>
            <a:r>
              <a:rPr lang="en-US" dirty="0"/>
              <a:t>The limitation is data is more crude type</a:t>
            </a: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"crude rate" refers to a basic calculation of a rate without any adjustments or standardization for factors such as age, sex, or other variables that may affect the outcome being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measured.,Crude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 rates are often used as a starting point to provide a general overview of a particular health outcome or event within a population. They are simple calculations that divide the number of events (such as cases of a disease) by the total population at risk, usually expressed per a specific unit of time (e.g., per week, per year).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5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D94E-49D5-901C-8BA0-7AC191F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05692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DF9B-F3C4-6416-A2D6-46ABAFDA1A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00225"/>
            <a:ext cx="6400800" cy="3257550"/>
          </a:xfrm>
        </p:spPr>
        <p:txBody>
          <a:bodyPr/>
          <a:lstStyle/>
          <a:p>
            <a:pPr algn="ctr"/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In Conclusion, this data analysis provides insights for collecting demographic and more detailed clinical information, including underlying conditions, that allows to better understand COVID-19-associated hospitalization trends and determine who is most at risk.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71" y="1141578"/>
            <a:ext cx="10002589" cy="170942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  <p:pic>
        <p:nvPicPr>
          <p:cNvPr id="2050" name="Picture 2" descr="Top 11 PowerPoint Templates to Facilitate Question and Answer Sessions ...">
            <a:extLst>
              <a:ext uri="{FF2B5EF4-FFF2-40B4-BE49-F238E27FC236}">
                <a16:creationId xmlns:a16="http://schemas.microsoft.com/office/drawing/2014/main" id="{05259C42-F36B-76ED-FDBC-CA5F2CC1F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3"/>
          <a:stretch/>
        </p:blipFill>
        <p:spPr bwMode="auto">
          <a:xfrm>
            <a:off x="5106649" y="3429000"/>
            <a:ext cx="6230807" cy="28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11688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4" y="1903751"/>
            <a:ext cx="7238533" cy="3342806"/>
          </a:xfrm>
        </p:spPr>
        <p:txBody>
          <a:bodyPr/>
          <a:lstStyle/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Predicting and diagnosing illnesses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Improving patient safety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Reducing time to diagnosis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Increasing our understanding of disease risks and causes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Developing stronger prevention strategies</a:t>
            </a:r>
            <a:endParaRPr lang="en-US" b="1" kern="100" dirty="0"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62" y="164892"/>
            <a:ext cx="9054059" cy="1379096"/>
          </a:xfrm>
        </p:spPr>
        <p:txBody>
          <a:bodyPr anchor="ctr"/>
          <a:lstStyle/>
          <a:p>
            <a:r>
              <a:rPr lang="en-US" b="0" i="0" u="none" strike="noStrike" dirty="0">
                <a:solidFill>
                  <a:schemeClr val="accent2"/>
                </a:solidFill>
                <a:effectLst/>
                <a:latin typeface="Aptos Display" panose="020B0004020202020204" pitchFamily="34" charset="0"/>
              </a:rPr>
              <a:t>COVID-19 Hospitalizations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C6175-3130-DCAD-C0E1-761069402D4A}"/>
              </a:ext>
            </a:extLst>
          </p:cNvPr>
          <p:cNvSpPr txBox="1"/>
          <p:nvPr/>
        </p:nvSpPr>
        <p:spPr>
          <a:xfrm>
            <a:off x="245462" y="1828800"/>
            <a:ext cx="10742328" cy="48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COVID-NET is a population-based surveillance system</a:t>
            </a:r>
            <a:endParaRPr lang="en-US" sz="2800" kern="1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It is active collection, analysis, and interpretation of data on a population in a specified geographic area</a:t>
            </a:r>
            <a:endParaRPr lang="en-US" sz="2800" kern="1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Tracking COVID-19-associated hospitalization rates helps public health professionals understand trends in virus circulation, estimate disease burden, and respond to outbreaks</a:t>
            </a:r>
            <a:endParaRPr lang="en-US" sz="2800" kern="100" dirty="0">
              <a:solidFill>
                <a:schemeClr val="bg1"/>
              </a:solidFill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Hospitalization rates are updated weekly on the COVID-NET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bg1"/>
                </a:solidFill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Allows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CDC to better understand COVID-19-associated hospitalization trends and determine who is most at risk.</a:t>
            </a:r>
            <a:endParaRPr lang="en-US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469801"/>
            <a:ext cx="7599718" cy="929390"/>
          </a:xfrm>
        </p:spPr>
        <p:txBody>
          <a:bodyPr anchor="b"/>
          <a:lstStyle/>
          <a:p>
            <a:r>
              <a:rPr lang="en-US" sz="4400" dirty="0">
                <a:solidFill>
                  <a:schemeClr val="accent2"/>
                </a:solidFill>
                <a:latin typeface="Aptos Display" panose="020B0004020202020204" pitchFamily="34" charset="0"/>
              </a:rPr>
              <a:t>P</a:t>
            </a:r>
            <a:r>
              <a:rPr lang="en-US" sz="4400" i="0" u="none" strike="noStrike" dirty="0">
                <a:solidFill>
                  <a:schemeClr val="accent2"/>
                </a:solidFill>
                <a:effectLst/>
                <a:latin typeface="Aptos Display" panose="020B0004020202020204" pitchFamily="34" charset="0"/>
              </a:rPr>
              <a:t>urpose of our analysis</a:t>
            </a:r>
            <a:r>
              <a:rPr lang="en-US" sz="4400" i="0" dirty="0">
                <a:effectLst/>
                <a:highlight>
                  <a:srgbClr val="F5F5F5"/>
                </a:highlight>
                <a:latin typeface="Aptos Display" panose="020B0004020202020204" pitchFamily="34" charset="0"/>
              </a:rPr>
              <a:t>​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902" y="1399191"/>
            <a:ext cx="9144000" cy="5271431"/>
          </a:xfrm>
        </p:spPr>
        <p:txBody>
          <a:bodyPr/>
          <a:lstStyle/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kern="100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  <a:cs typeface="Raavi" panose="020B0502040204020203" pitchFamily="34" charset="0"/>
              </a:rPr>
              <a:t>Using data set found on CDC called COVID 19 data tracker</a:t>
            </a:r>
            <a:endParaRPr lang="en-US" sz="3200" kern="100" dirty="0">
              <a:solidFill>
                <a:schemeClr val="bg1"/>
              </a:solidFill>
              <a:latin typeface="+mn-lt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We will be going through the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folowing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factors related to COVID-19 deaths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b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The Factors are 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State, Season,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WeekendDate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AgeCategory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Sex,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Race,Type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WeeklyRate</a:t>
            </a:r>
            <a:r>
              <a:rPr lang="en-US" sz="3200" i="1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, and </a:t>
            </a:r>
            <a:r>
              <a:rPr lang="en-US" sz="3200" i="1" dirty="0" err="1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</a:rPr>
              <a:t>CumulativeRate</a:t>
            </a:r>
            <a:endParaRPr lang="en-US" sz="32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25" y="2477994"/>
            <a:ext cx="2984290" cy="99672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963F-80B2-89FE-43AA-C0D3B1C2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7" y="119922"/>
            <a:ext cx="8015672" cy="344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10FCB-2190-063D-07EE-2422DF40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43" y="3647348"/>
            <a:ext cx="9507277" cy="29409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E2AD2F-4917-7526-ABF6-EED8E72FEC9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235440" y="6455623"/>
            <a:ext cx="6400799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9" y="434715"/>
            <a:ext cx="4990008" cy="1529772"/>
          </a:xfrm>
        </p:spPr>
        <p:txBody>
          <a:bodyPr anchor="b"/>
          <a:lstStyle/>
          <a:p>
            <a:r>
              <a:rPr lang="en-US" sz="4000" dirty="0">
                <a:solidFill>
                  <a:schemeClr val="accent2"/>
                </a:solidFill>
              </a:rPr>
              <a:t>DATA CLEANING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1EAA32-913D-25AC-CC36-C39DAE7F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549" y="2308486"/>
            <a:ext cx="4854761" cy="362329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Our data was provided by the CDC in the form of a CSV file</a:t>
            </a:r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We put data into </a:t>
            </a:r>
            <a:r>
              <a:rPr lang="en-US" i="0" u="none" strike="noStrike" dirty="0" err="1">
                <a:solidFill>
                  <a:schemeClr val="bg1"/>
                </a:solidFill>
                <a:effectLst/>
                <a:latin typeface="+mn-lt"/>
              </a:rPr>
              <a:t>dataframes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n-lt"/>
              </a:rPr>
              <a:t> Created 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new groups for Age the data into different age demographics </a:t>
            </a:r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​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17877-D401-69A2-AF50-5F40D462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79" y="0"/>
            <a:ext cx="7185621" cy="322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21A64-A214-BFA8-04D8-225AEEE1B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09" y="3227089"/>
            <a:ext cx="6476087" cy="3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F79FC2-1907-8E9D-5536-2408EF59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434715"/>
            <a:ext cx="6688894" cy="16938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515F78-411D-4A7E-4269-A237B026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9" y="434715"/>
            <a:ext cx="4990008" cy="1529772"/>
          </a:xfrm>
        </p:spPr>
        <p:txBody>
          <a:bodyPr anchor="b"/>
          <a:lstStyle/>
          <a:p>
            <a:r>
              <a:rPr lang="en-US" sz="4000" dirty="0">
                <a:solidFill>
                  <a:schemeClr val="accent2"/>
                </a:solidFill>
              </a:rPr>
              <a:t>DATA CLEANING PROCESS Cont...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1776028-96F1-FA03-1676-47F4E4B8D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549" y="2308486"/>
            <a:ext cx="4854761" cy="362329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Dropped the duplicate data </a:t>
            </a:r>
            <a:r>
              <a:rPr lang="en-US" i="0" dirty="0">
                <a:solidFill>
                  <a:schemeClr val="bg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bg1"/>
                </a:solidFill>
                <a:effectLst/>
                <a:latin typeface="+mn-lt"/>
              </a:rPr>
              <a:t> Exclusion of about 15% to generate Box plots</a:t>
            </a:r>
            <a:endParaRPr lang="en-US" i="0" dirty="0">
              <a:solidFill>
                <a:schemeClr val="bg1"/>
              </a:solidFill>
              <a:effectLst/>
              <a:latin typeface="+mn-lt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D7910-C780-2243-5CAD-D4625EF0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77" y="2308486"/>
            <a:ext cx="6330812" cy="31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621792"/>
            <a:ext cx="5901128" cy="18288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Participating States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0" y="1536192"/>
            <a:ext cx="5901128" cy="50394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Participating States for covid 19 cases had similar cases except Iowa with lower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COVID-NET collects surveillance data on laboratory-confirmed, COVID-19-associated hospitalizations among children and adults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Data are collected and reported from a network of sites in acute-care hospitals across 98 counties in 13 states.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3D876-8A47-4870-66D3-E066D437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86" y="1536192"/>
            <a:ext cx="622684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59" y="161763"/>
            <a:ext cx="5201982" cy="18469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Cases by Season, Race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and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C6993-8446-87DE-227F-40ECDC58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20" y="740331"/>
            <a:ext cx="4527030" cy="3849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B7F77-D4DB-C4A8-C21B-46DDA744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350" y="0"/>
            <a:ext cx="3232650" cy="3141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CC2E9-8CC9-4FD3-FCEB-8BF70EDFF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59" y="2008682"/>
            <a:ext cx="4064440" cy="38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{8A63137B-C9EE-493B-93E8-CA6B58F3F048}tf03460604_win32</Template>
  <TotalTime>140</TotalTime>
  <Words>503</Words>
  <Application>Microsoft Office PowerPoint</Application>
  <PresentationFormat>Widescreen</PresentationFormat>
  <Paragraphs>61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Black</vt:lpstr>
      <vt:lpstr>Calibri</vt:lpstr>
      <vt:lpstr>Symbol</vt:lpstr>
      <vt:lpstr>Times New Roman</vt:lpstr>
      <vt:lpstr>Wingdings</vt:lpstr>
      <vt:lpstr>Custom</vt:lpstr>
      <vt:lpstr>PowerPoint Presentation</vt:lpstr>
      <vt:lpstr>Agenda</vt:lpstr>
      <vt:lpstr>COVID-19 Hospitalizations</vt:lpstr>
      <vt:lpstr>Purpose of our analysis​</vt:lpstr>
      <vt:lpstr>DATASET</vt:lpstr>
      <vt:lpstr>DATA CLEANING PROCESS</vt:lpstr>
      <vt:lpstr>DATA CLEANING PROCESS Cont...</vt:lpstr>
      <vt:lpstr>Participating States</vt:lpstr>
      <vt:lpstr>Cases by Season, Race  and Gender</vt:lpstr>
      <vt:lpstr>Line graph to show impact by Time</vt:lpstr>
      <vt:lpstr>Boxplots and Median Values Calculated</vt:lpstr>
      <vt:lpstr>Boxplots Cont..</vt:lpstr>
      <vt:lpstr>Boxplots Cont…</vt:lpstr>
      <vt:lpstr>LIMITATIONS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parmeet arora</dc:creator>
  <cp:lastModifiedBy>parmeet arora</cp:lastModifiedBy>
  <cp:revision>1</cp:revision>
  <dcterms:created xsi:type="dcterms:W3CDTF">2024-07-16T17:08:31Z</dcterms:created>
  <dcterms:modified xsi:type="dcterms:W3CDTF">2024-07-16T21:53:48Z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