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8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0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7F35D0-8304-4C79-B7B2-043C015891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92464-1C8D-4EE5-8F89-D08FF75F052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6C8A-C77C-4CBA-9500-47F1427A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491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Question Answer System using Heterogeneous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E8436-FE35-4E4D-8E93-AFF790775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416"/>
            <a:ext cx="9144000" cy="1655762"/>
          </a:xfrm>
        </p:spPr>
        <p:txBody>
          <a:bodyPr/>
          <a:lstStyle/>
          <a:p>
            <a:pPr algn="ctr"/>
            <a:r>
              <a:rPr lang="en-GB" dirty="0"/>
              <a:t>Ankit Agrawal</a:t>
            </a:r>
          </a:p>
          <a:p>
            <a:pPr algn="ctr"/>
            <a:r>
              <a:rPr lang="en-GB" dirty="0"/>
              <a:t>2581532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A2F-A9E4-4F12-B389-AEDA0DC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7112-AF8F-41E3-AA2E-ABD4614C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Towards AI Complete Question Answering</a:t>
            </a:r>
          </a:p>
          <a:p>
            <a:pPr lvl="1"/>
            <a:r>
              <a:rPr lang="en-GB" dirty="0"/>
              <a:t>Facebook text corpus data for single relations. </a:t>
            </a:r>
          </a:p>
          <a:p>
            <a:r>
              <a:rPr lang="en-GB" dirty="0"/>
              <a:t>Appended our training data of Wikipedia texts and KG dump.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4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E0B6-7E40-43C2-AE73-35CA505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F1D3-9FC4-4B26-B702-3C37B14A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Gated Recurrent Unit (GRU)</a:t>
            </a:r>
          </a:p>
          <a:p>
            <a:pPr lvl="1"/>
            <a:r>
              <a:rPr lang="en-GB" dirty="0"/>
              <a:t>2 layers</a:t>
            </a:r>
          </a:p>
          <a:p>
            <a:pPr lvl="1"/>
            <a:r>
              <a:rPr lang="en-GB" dirty="0"/>
              <a:t>50 block size</a:t>
            </a:r>
          </a:p>
          <a:p>
            <a:pPr lvl="1"/>
            <a:r>
              <a:rPr lang="en-GB" dirty="0"/>
              <a:t>120 epochs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Training time taken: 20 mins</a:t>
            </a:r>
          </a:p>
          <a:p>
            <a:pPr marL="201168" lvl="1" indent="0">
              <a:buNone/>
            </a:pPr>
            <a:r>
              <a:rPr lang="en-GB" dirty="0"/>
              <a:t>Validation accuracy on </a:t>
            </a:r>
            <a:r>
              <a:rPr lang="en-GB" dirty="0" err="1"/>
              <a:t>facebook</a:t>
            </a:r>
            <a:r>
              <a:rPr lang="en-GB" dirty="0"/>
              <a:t> data is : 75% 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6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AD1-0825-401D-9875-865B4EC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for Test Set</a:t>
            </a:r>
          </a:p>
        </p:txBody>
      </p:sp>
    </p:spTree>
    <p:extLst>
      <p:ext uri="{BB962C8B-B14F-4D97-AF65-F5344CB8AC3E}">
        <p14:creationId xmlns:p14="http://schemas.microsoft.com/office/powerpoint/2010/main" val="132806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AD1-0825-401D-9875-865B4EC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F590-FBAE-4220-ADBD-99BC6033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system is very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Training time is low (20 mins)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Leverages both KG and Text knowledge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handle multiple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Extract the question patterns and answer patterns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answer in span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59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5AD1-0825-401D-9875-865B4EC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F590-FBAE-4220-ADBD-99BC6033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recent features trained from the data overshadows the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Repetition of single predicate for a single entity makes model feature more bias towards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Not able to handle coherence in the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Cannot </a:t>
            </a:r>
            <a:r>
              <a:rPr lang="en-GB" dirty="0"/>
              <a:t>handle temporal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27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FE5D-D451-4DA4-B214-FE0185B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E86-7BFD-459F-B2CF-E9B13701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algn="ctr"/>
            <a:r>
              <a:rPr lang="en-GB" dirty="0"/>
              <a:t>Ankit Agrawal</a:t>
            </a:r>
          </a:p>
          <a:p>
            <a:pPr algn="ctr"/>
            <a:r>
              <a:rPr lang="en-GB" dirty="0"/>
              <a:t>2581532</a:t>
            </a:r>
          </a:p>
        </p:txBody>
      </p:sp>
    </p:spTree>
    <p:extLst>
      <p:ext uri="{BB962C8B-B14F-4D97-AF65-F5344CB8AC3E}">
        <p14:creationId xmlns:p14="http://schemas.microsoft.com/office/powerpoint/2010/main" val="3977505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Question Answer System using Heterogeneous Data</vt:lpstr>
      <vt:lpstr>Training Data</vt:lpstr>
      <vt:lpstr>Model used</vt:lpstr>
      <vt:lpstr>Demo for Test Set</vt:lpstr>
      <vt:lpstr>Strengths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 System using Heterogeneous Data</dc:title>
  <dc:creator>Ankit Agrawal</dc:creator>
  <cp:lastModifiedBy>Ankit Agrawal</cp:lastModifiedBy>
  <cp:revision>9</cp:revision>
  <dcterms:created xsi:type="dcterms:W3CDTF">2020-07-21T10:26:53Z</dcterms:created>
  <dcterms:modified xsi:type="dcterms:W3CDTF">2020-07-21T12:19:33Z</dcterms:modified>
</cp:coreProperties>
</file>