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9A19-FFAD-43D9-B12B-25EF0190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3246B-5549-4C94-9F3B-2147C268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B46-B2B3-477D-9AA4-3CD99DB43F12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B2581-8413-472A-8D24-4BBFFD91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E3983-8DBC-48BA-AC99-00876BAF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4A80-3EAD-45E7-9284-2F59121C3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2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0E0E7-367E-4D87-A23A-41B00D85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439C6-3723-484B-A5F7-34E4868A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29407-FE00-403F-BDCF-A57795561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0B46-B2B3-477D-9AA4-3CD99DB43F12}" type="datetimeFigureOut">
              <a:rPr lang="en-GB" smtClean="0"/>
              <a:t>27/05/2020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93D73-1635-4781-A41F-9CBF2B62F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6557-3FC5-42A9-B1D3-447EAEFF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94A80-3EAD-45E7-9284-2F59121C31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F2A3AA-FA17-48C7-BB30-4D0A0AEA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600"/>
              <a:t>(Mis)Information Dissemination in WhatsApp</a:t>
            </a:r>
            <a:endParaRPr lang="en-GB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B0F00-D099-4C01-A58C-29884F83AD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3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D79D1C-9EBF-4D77-AD8E-27BC652B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Message Dissemination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6FCA2-527A-4050-A066-D429160FC5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4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EBC206-22A9-49F9-A5B7-0B31D73B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Message Dissemination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CF39B-4A00-49F9-A819-81FF770606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1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B0DF26-758E-46EF-871B-747901B3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Message Dissemination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A4045-6994-458B-80A3-F783D511A1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3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276749-8B8F-4B70-A7F4-FBC2C106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F5B86-0A44-486F-B854-E51BAA44D6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4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61B212-DBE6-48F3-8E53-4611F724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Misinformation on WhatsApp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1A3CF-99D9-448F-8563-4A81121105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0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3CBAA7-2C2A-4812-8C4D-39664FE1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Misinformation on WhatsApp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D98C8-7A14-484F-882D-E507F3C23E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2C7D0B-105B-4EFB-A622-EE9A82DE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Misinformation on WhatsApp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F9ABE-B862-43D5-9664-38F7CDED6A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8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859A7F-FB99-46A3-9027-01CB87E4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E11B1-6E21-4CED-9043-31F4E191F6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0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ED3B256-1D56-4F92-BFDF-F6386FB4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DC84F-A298-44BE-9AB8-2A06340B23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90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EBFA33-6B29-4D01-BA01-8D9EC375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1F1A73-3456-4C39-959C-54234E5ECE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6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189CD6-1C77-479B-BCD3-EB98A01F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Problem!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6FE9B-30A3-4E50-9E71-1DB8B6F3DB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0F9249-3C8A-4062-A9E0-CFC43A73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Future aspects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E170C-2C6B-4491-9D24-70BA174BB3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88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67BE02B-CD62-47DD-AC1E-A7AB5E42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A0EB4-430B-4BBA-99A8-A79FC7FCB4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4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4FCD47-869F-48D2-B02B-2D672F3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89AB4-E367-41A5-B53F-9A55A6F0C1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2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5B69CA0-A78D-43E5-9C02-C7D34A8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D13E4-E414-499B-8982-36E3145CD5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D13785-9A56-45F4-B76F-32865217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Acquisition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E516E-4282-4438-9884-7087D83D50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3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01A527-4D43-4188-9750-F76140DD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Acquisition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5D7E7-BF27-4243-90D3-769D899BF2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4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31E492-F855-4A3A-863C-EE2CC3D4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0BA94B-02AE-4073-8029-49A98ABD02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3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E59647-5661-4250-B7C0-C7D9A575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Message Dissemination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B3E9D-70FF-4DD0-AC8B-72717593FE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8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9041BA1-4DA1-4084-8196-8A86569A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Message Dissemination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CDF14-6EAC-4C9B-B327-2897148B97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(Mis)Information Dissemination in WhatsApp</vt:lpstr>
      <vt:lpstr>The Problem!</vt:lpstr>
      <vt:lpstr>Motivation</vt:lpstr>
      <vt:lpstr>Overview</vt:lpstr>
      <vt:lpstr>Data Acquisition</vt:lpstr>
      <vt:lpstr>Data Acquisition</vt:lpstr>
      <vt:lpstr>Overview</vt:lpstr>
      <vt:lpstr>Message Dissemination</vt:lpstr>
      <vt:lpstr>Message Dissemination</vt:lpstr>
      <vt:lpstr>Message Dissemination</vt:lpstr>
      <vt:lpstr>Message Dissemination</vt:lpstr>
      <vt:lpstr>Message Dissemination</vt:lpstr>
      <vt:lpstr>Overview</vt:lpstr>
      <vt:lpstr>Misinformation on WhatsApp</vt:lpstr>
      <vt:lpstr>Misinformation on WhatsApp</vt:lpstr>
      <vt:lpstr>Misinformation on WhatsApp</vt:lpstr>
      <vt:lpstr>Overview</vt:lpstr>
      <vt:lpstr>Summary</vt:lpstr>
      <vt:lpstr>Limitations</vt:lpstr>
      <vt:lpstr>Future aspects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(Mis)Information Dissemination in WhatsApp</dc:title>
  <dc:creator>Ankit Agrawal</dc:creator>
  <cp:lastModifiedBy>Ankit Agrawal</cp:lastModifiedBy>
  <cp:revision>1</cp:revision>
  <dcterms:created xsi:type="dcterms:W3CDTF">2020-05-27T00:54:24Z</dcterms:created>
  <dcterms:modified xsi:type="dcterms:W3CDTF">2020-05-27T00:54:24Z</dcterms:modified>
</cp:coreProperties>
</file>