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62" r:id="rId5"/>
    <p:sldId id="263" r:id="rId6"/>
    <p:sldId id="264" r:id="rId7"/>
    <p:sldId id="275" r:id="rId8"/>
    <p:sldId id="265" r:id="rId9"/>
    <p:sldId id="272" r:id="rId10"/>
    <p:sldId id="267" r:id="rId11"/>
    <p:sldId id="268" r:id="rId12"/>
    <p:sldId id="259" r:id="rId13"/>
    <p:sldId id="260" r:id="rId14"/>
    <p:sldId id="271" r:id="rId15"/>
    <p:sldId id="274" r:id="rId16"/>
    <p:sldId id="273" r:id="rId17"/>
    <p:sldId id="270"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49086C-D5C7-4166-9FD3-30FB955385BB}" type="datetimeFigureOut">
              <a:rPr lang="en-IN" smtClean="0"/>
              <a:pPr/>
              <a:t>12-04-2017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3B0E9-85FA-411B-BD85-65C7F5FDF69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93B0E9-85FA-411B-BD85-65C7F5FDF69F}"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8652200-074D-4A7B-9C07-C3B505BBDC2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2200-074D-4A7B-9C07-C3B505BBDC2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8652200-074D-4A7B-9C07-C3B505BBDC2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28652200-074D-4A7B-9C07-C3B505BBDC2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8652200-074D-4A7B-9C07-C3B505BBDC2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3034F2A-4EF9-46F6-8849-BAB6C5CA5D05}" type="datetimeFigureOut">
              <a:rPr lang="en-IN" smtClean="0"/>
              <a:pPr/>
              <a:t>12-04-2017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2200-074D-4A7B-9C07-C3B505BBDC2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8652200-074D-4A7B-9C07-C3B505BBDC2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28652200-074D-4A7B-9C07-C3B505BBDC2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8652200-074D-4A7B-9C07-C3B505BBDC2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8652200-074D-4A7B-9C07-C3B505BBDC2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3034F2A-4EF9-46F6-8849-BAB6C5CA5D05}" type="datetimeFigureOut">
              <a:rPr lang="en-IN" smtClean="0"/>
              <a:pPr/>
              <a:t>12-04-2017</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8652200-074D-4A7B-9C07-C3B505BBDC2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3034F2A-4EF9-46F6-8849-BAB6C5CA5D05}" type="datetimeFigureOut">
              <a:rPr lang="en-IN" smtClean="0"/>
              <a:pPr/>
              <a:t>12-04-2017</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3034F2A-4EF9-46F6-8849-BAB6C5CA5D05}" type="datetimeFigureOut">
              <a:rPr lang="en-IN" smtClean="0"/>
              <a:pPr/>
              <a:t>12-04-2017</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8652200-074D-4A7B-9C07-C3B505BBDC2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chemeClr val="tx1"/>
                </a:solidFill>
              </a:rPr>
              <a:t>	MAULANA AZAD NATIONAL INSTITUTE OF TECHNOLOGY</a:t>
            </a:r>
            <a:r>
              <a:rPr lang="en-IN" sz="2000" b="1" dirty="0" smtClean="0">
                <a:solidFill>
                  <a:schemeClr val="tx1"/>
                </a:solidFill>
              </a:rPr>
              <a:t/>
            </a:r>
            <a:br>
              <a:rPr lang="en-IN" sz="2000" b="1" dirty="0" smtClean="0">
                <a:solidFill>
                  <a:schemeClr val="tx1"/>
                </a:solidFill>
              </a:rPr>
            </a:br>
            <a:r>
              <a:rPr lang="en-US" sz="2000" b="1" dirty="0" smtClean="0">
                <a:solidFill>
                  <a:schemeClr val="tx1"/>
                </a:solidFill>
              </a:rPr>
              <a:t>BHOPAL</a:t>
            </a:r>
            <a:endParaRPr lang="en-IN" sz="2000" b="1" dirty="0">
              <a:solidFill>
                <a:schemeClr val="tx1"/>
              </a:solidFill>
            </a:endParaRPr>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sz="3200" dirty="0" smtClean="0"/>
              <a:t>			</a:t>
            </a:r>
            <a:r>
              <a:rPr lang="en-IN" sz="3200" dirty="0" smtClean="0">
                <a:latin typeface="Algerian" pitchFamily="82" charset="0"/>
                <a:cs typeface="Times New Roman" pitchFamily="18" charset="0"/>
              </a:rPr>
              <a:t>Training and Placement 		 		   	        Portal</a:t>
            </a:r>
          </a:p>
          <a:p>
            <a:pPr>
              <a:buNone/>
            </a:pPr>
            <a:endParaRPr lang="en-IN" dirty="0" smtClean="0"/>
          </a:p>
          <a:p>
            <a:pPr>
              <a:buNone/>
            </a:pPr>
            <a:endParaRPr lang="en-IN" dirty="0" smtClean="0"/>
          </a:p>
          <a:p>
            <a:pPr>
              <a:buNone/>
            </a:pPr>
            <a:r>
              <a:rPr lang="en-IN" sz="1800" dirty="0" smtClean="0"/>
              <a:t>Submitted By:			</a:t>
            </a:r>
          </a:p>
          <a:p>
            <a:pPr>
              <a:buNone/>
            </a:pPr>
            <a:r>
              <a:rPr lang="en-IN" sz="1800" dirty="0" err="1" smtClean="0"/>
              <a:t>Ayush</a:t>
            </a:r>
            <a:r>
              <a:rPr lang="en-IN" sz="1800" dirty="0" smtClean="0"/>
              <a:t> </a:t>
            </a:r>
            <a:r>
              <a:rPr lang="en-IN" sz="1800" dirty="0" err="1" smtClean="0"/>
              <a:t>Kedia</a:t>
            </a:r>
            <a:r>
              <a:rPr lang="en-IN" sz="1800" dirty="0" smtClean="0"/>
              <a:t>   	       131112005		</a:t>
            </a:r>
          </a:p>
          <a:p>
            <a:pPr>
              <a:buNone/>
            </a:pPr>
            <a:r>
              <a:rPr lang="en-IN" sz="1800" dirty="0" err="1" smtClean="0"/>
              <a:t>Ankit</a:t>
            </a:r>
            <a:r>
              <a:rPr lang="en-IN" sz="1800" dirty="0" smtClean="0"/>
              <a:t> </a:t>
            </a:r>
            <a:r>
              <a:rPr lang="en-IN" sz="1800" dirty="0" err="1" smtClean="0"/>
              <a:t>Agrawal</a:t>
            </a:r>
            <a:r>
              <a:rPr lang="en-IN" sz="1800" dirty="0" smtClean="0"/>
              <a:t>	       131112201	               			</a:t>
            </a:r>
          </a:p>
          <a:p>
            <a:pPr>
              <a:buNone/>
            </a:pPr>
            <a:r>
              <a:rPr lang="en-IN" sz="1800" dirty="0" err="1" smtClean="0"/>
              <a:t>Balram</a:t>
            </a:r>
            <a:r>
              <a:rPr lang="en-IN" sz="1800" dirty="0" smtClean="0"/>
              <a:t> </a:t>
            </a:r>
            <a:r>
              <a:rPr lang="en-IN" sz="1800" dirty="0" err="1" smtClean="0"/>
              <a:t>Kirar</a:t>
            </a:r>
            <a:r>
              <a:rPr lang="en-IN" sz="1800" dirty="0" smtClean="0"/>
              <a:t>                131112085		                 Under The Guidance Of:               </a:t>
            </a:r>
          </a:p>
          <a:p>
            <a:pPr>
              <a:buNone/>
            </a:pPr>
            <a:r>
              <a:rPr lang="en-IN" sz="1800" dirty="0" err="1" smtClean="0"/>
              <a:t>Prasanna</a:t>
            </a:r>
            <a:r>
              <a:rPr lang="en-IN" sz="1800" dirty="0" smtClean="0"/>
              <a:t> </a:t>
            </a:r>
            <a:r>
              <a:rPr lang="en-IN" sz="1800" dirty="0" err="1" smtClean="0"/>
              <a:t>Venkatesh</a:t>
            </a:r>
            <a:r>
              <a:rPr lang="en-IN" sz="1800" dirty="0" smtClean="0"/>
              <a:t>  131112096		                 Dr. </a:t>
            </a:r>
            <a:r>
              <a:rPr lang="en-IN" sz="1800" dirty="0" err="1" smtClean="0"/>
              <a:t>Meenu</a:t>
            </a:r>
            <a:r>
              <a:rPr lang="en-IN" sz="1800" dirty="0" smtClean="0"/>
              <a:t> </a:t>
            </a:r>
            <a:r>
              <a:rPr lang="en-IN" sz="1800" dirty="0" err="1" smtClean="0"/>
              <a:t>Chawla</a:t>
            </a:r>
            <a:endParaRPr lang="en-IN" sz="1800" dirty="0"/>
          </a:p>
        </p:txBody>
      </p:sp>
      <p:pic>
        <p:nvPicPr>
          <p:cNvPr id="4" name="Content Placeholder 4" descr="D:\Project\MINOR PROJECTS\Polarity of review\Report\manit.png"/>
          <p:cNvPicPr>
            <a:picLocks/>
          </p:cNvPicPr>
          <p:nvPr/>
        </p:nvPicPr>
        <p:blipFill>
          <a:blip r:embed="rId2" cstate="print"/>
          <a:srcRect/>
          <a:stretch>
            <a:fillRect/>
          </a:stretch>
        </p:blipFill>
        <p:spPr bwMode="auto">
          <a:xfrm>
            <a:off x="179512" y="188640"/>
            <a:ext cx="1296144" cy="100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Entity Relation Diagram</a:t>
            </a:r>
            <a:endParaRPr lang="en-IN" dirty="0">
              <a:solidFill>
                <a:schemeClr val="tx1"/>
              </a:solidFill>
            </a:endParaRPr>
          </a:p>
        </p:txBody>
      </p:sp>
      <p:pic>
        <p:nvPicPr>
          <p:cNvPr id="1027" name="Picture 3" descr="C:\Users\home\Desktop\Major Project Stuff\ER final main.png"/>
          <p:cNvPicPr>
            <a:picLocks noGrp="1" noChangeAspect="1" noChangeArrowheads="1"/>
          </p:cNvPicPr>
          <p:nvPr>
            <p:ph sz="quarter" idx="1"/>
          </p:nvPr>
        </p:nvPicPr>
        <p:blipFill>
          <a:blip r:embed="rId2" cstate="print"/>
          <a:srcRect/>
          <a:stretch>
            <a:fillRect/>
          </a:stretch>
        </p:blipFill>
        <p:spPr bwMode="auto">
          <a:xfrm>
            <a:off x="214282" y="1357298"/>
            <a:ext cx="8767979" cy="535625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Gantt Chart</a:t>
            </a:r>
            <a:endParaRPr lang="en-IN" dirty="0">
              <a:solidFill>
                <a:schemeClr val="tx1"/>
              </a:solidFill>
            </a:endParaRPr>
          </a:p>
        </p:txBody>
      </p:sp>
      <p:pic>
        <p:nvPicPr>
          <p:cNvPr id="2050" name="Picture 2" descr="C:\Users\home\Desktop\Major Project Stuff\GANTT.png"/>
          <p:cNvPicPr>
            <a:picLocks noGrp="1" noChangeAspect="1" noChangeArrowheads="1"/>
          </p:cNvPicPr>
          <p:nvPr>
            <p:ph sz="quarter" idx="1"/>
          </p:nvPr>
        </p:nvPicPr>
        <p:blipFill>
          <a:blip r:embed="rId2" cstate="print"/>
          <a:srcRect/>
          <a:stretch>
            <a:fillRect/>
          </a:stretch>
        </p:blipFill>
        <p:spPr bwMode="auto">
          <a:xfrm>
            <a:off x="211498" y="1700808"/>
            <a:ext cx="8594365" cy="453650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Stakeholders/Users</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Stakeholders:</a:t>
            </a:r>
          </a:p>
          <a:p>
            <a:pPr>
              <a:buNone/>
            </a:pPr>
            <a:r>
              <a:rPr lang="en-IN" dirty="0" smtClean="0"/>
              <a:t>       Training And Placement Student Welfare Cell.</a:t>
            </a:r>
          </a:p>
          <a:p>
            <a:endParaRPr lang="en-IN" dirty="0" smtClean="0"/>
          </a:p>
          <a:p>
            <a:r>
              <a:rPr lang="en-IN" dirty="0" smtClean="0"/>
              <a:t>Users:</a:t>
            </a:r>
          </a:p>
          <a:p>
            <a:pPr marL="788670" lvl="1" indent="-514350"/>
            <a:r>
              <a:rPr lang="en-IN" sz="2800" dirty="0" smtClean="0"/>
              <a:t>Students</a:t>
            </a:r>
          </a:p>
          <a:p>
            <a:pPr marL="788670" lvl="1" indent="-514350"/>
            <a:r>
              <a:rPr lang="en-IN" sz="2800" dirty="0" smtClean="0"/>
              <a:t>TnP Committee</a:t>
            </a:r>
          </a:p>
          <a:p>
            <a:pPr marL="788670" lvl="1" indent="-514350"/>
            <a:r>
              <a:rPr lang="en-IN" sz="2800" dirty="0" smtClean="0"/>
              <a:t>Corporates</a:t>
            </a:r>
            <a:r>
              <a:rPr lang="en-IN" sz="2300" dirty="0" smtClean="0"/>
              <a:t>                   </a:t>
            </a:r>
            <a:r>
              <a:rPr lang="en-IN" dirty="0" smtClean="0"/>
              <a:t>                </a:t>
            </a:r>
          </a:p>
          <a:p>
            <a:pPr>
              <a:buNone/>
            </a:pPr>
            <a:r>
              <a:rPr lang="en-IN"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Technologies Used</a:t>
            </a:r>
            <a:endParaRPr lang="en-IN" dirty="0">
              <a:solidFill>
                <a:schemeClr val="tx1"/>
              </a:solidFill>
            </a:endParaRPr>
          </a:p>
        </p:txBody>
      </p:sp>
      <p:sp>
        <p:nvSpPr>
          <p:cNvPr id="3" name="Content Placeholder 2"/>
          <p:cNvSpPr>
            <a:spLocks noGrp="1"/>
          </p:cNvSpPr>
          <p:nvPr>
            <p:ph sz="quarter" idx="1"/>
          </p:nvPr>
        </p:nvSpPr>
        <p:spPr>
          <a:xfrm>
            <a:off x="301752" y="1527048"/>
            <a:ext cx="8503920" cy="4572000"/>
          </a:xfrm>
        </p:spPr>
        <p:txBody>
          <a:bodyPr/>
          <a:lstStyle/>
          <a:p>
            <a:r>
              <a:rPr lang="en-IN" dirty="0" smtClean="0"/>
              <a:t>Front End:</a:t>
            </a:r>
          </a:p>
          <a:p>
            <a:pPr lvl="2"/>
            <a:r>
              <a:rPr lang="en-IN" dirty="0" smtClean="0"/>
              <a:t>   Java Script</a:t>
            </a:r>
          </a:p>
          <a:p>
            <a:pPr lvl="2"/>
            <a:r>
              <a:rPr lang="en-IN" dirty="0" smtClean="0"/>
              <a:t>   JQuery</a:t>
            </a:r>
          </a:p>
          <a:p>
            <a:pPr lvl="2"/>
            <a:r>
              <a:rPr lang="en-IN" dirty="0" smtClean="0"/>
              <a:t>   HTML</a:t>
            </a:r>
          </a:p>
          <a:p>
            <a:pPr lvl="2"/>
            <a:r>
              <a:rPr lang="en-IN" dirty="0" smtClean="0"/>
              <a:t>   CSS </a:t>
            </a:r>
          </a:p>
          <a:p>
            <a:pPr lvl="2"/>
            <a:endParaRPr lang="en-IN" dirty="0" smtClean="0"/>
          </a:p>
          <a:p>
            <a:pPr lvl="2">
              <a:buNone/>
            </a:pPr>
            <a:endParaRPr lang="en-IN" dirty="0" smtClean="0"/>
          </a:p>
          <a:p>
            <a:pPr>
              <a:buFont typeface="Arial" pitchFamily="34" charset="0"/>
              <a:buChar char="•"/>
            </a:pPr>
            <a:r>
              <a:rPr lang="en-IN" dirty="0" smtClean="0"/>
              <a:t>Back End:</a:t>
            </a:r>
          </a:p>
          <a:p>
            <a:pPr lvl="2"/>
            <a:r>
              <a:rPr lang="en-IN" dirty="0" smtClean="0"/>
              <a:t> Java</a:t>
            </a:r>
          </a:p>
          <a:p>
            <a:pPr lvl="2"/>
            <a:r>
              <a:rPr lang="en-IN" dirty="0" smtClean="0"/>
              <a:t>MySql</a:t>
            </a:r>
          </a:p>
          <a:p>
            <a:pPr lvl="2"/>
            <a:r>
              <a:rPr lang="en-IN" dirty="0" smtClean="0"/>
              <a:t>PHP</a:t>
            </a:r>
          </a:p>
          <a:p>
            <a:pPr marL="1051560" lvl="2" indent="-457200">
              <a:buFont typeface="Arial" pitchFamily="34" charset="0"/>
              <a:buChar char="•"/>
            </a:pPr>
            <a:endParaRPr lang="en-IN" dirty="0" smtClean="0"/>
          </a:p>
          <a:p>
            <a:pPr lvl="2">
              <a:buNone/>
            </a:pPr>
            <a:endParaRPr lang="en-IN" dirty="0" smtClean="0"/>
          </a:p>
          <a:p>
            <a:pPr lvl="2">
              <a:buNone/>
            </a:pPr>
            <a:endParaRPr lang="en-I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Screen Shot</a:t>
            </a:r>
            <a:endParaRPr lang="en-IN" dirty="0">
              <a:solidFill>
                <a:schemeClr val="tx1"/>
              </a:solidFill>
            </a:endParaRPr>
          </a:p>
        </p:txBody>
      </p:sp>
      <p:pic>
        <p:nvPicPr>
          <p:cNvPr id="4" name="Content Placeholder 3"/>
          <p:cNvPicPr>
            <a:picLocks noGrp="1"/>
          </p:cNvPicPr>
          <p:nvPr>
            <p:ph sz="quarter" idx="1"/>
          </p:nvPr>
        </p:nvPicPr>
        <p:blipFill>
          <a:blip r:embed="rId2" cstate="print"/>
          <a:srcRect/>
          <a:stretch>
            <a:fillRect/>
          </a:stretch>
        </p:blipFill>
        <p:spPr bwMode="auto">
          <a:xfrm>
            <a:off x="301625" y="1773032"/>
            <a:ext cx="8504238" cy="408028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Future Scope…</a:t>
            </a:r>
            <a:endParaRPr lang="en-IN"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This Project can be accompanied by a mobile application from where students can login to their account, Get notification on their mobile phone about any kind of event related to placement such as Written test timing, Interview Timing, Pre-Placement Talk timing, etc. </a:t>
            </a:r>
            <a:br>
              <a:rPr lang="en-US" dirty="0" smtClean="0"/>
            </a:br>
            <a:endParaRPr lang="en-US" dirty="0" smtClean="0"/>
          </a:p>
          <a:p>
            <a:r>
              <a:rPr lang="en-US" dirty="0" smtClean="0"/>
              <a:t>These events can further be combined with Google calendar which can automatically set remainder specific to each student and remind them before the scheduled event.</a:t>
            </a:r>
            <a:br>
              <a:rPr lang="en-US" dirty="0" smtClean="0"/>
            </a:br>
            <a:endParaRPr lang="en-IN" dirty="0" smtClean="0"/>
          </a:p>
          <a:p>
            <a:r>
              <a:rPr lang="en-US" dirty="0" smtClean="0"/>
              <a:t>Database associated with this web portal can be used by the proposed mobile application to load the newsfeed and store students record properly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Conclusion…</a:t>
            </a:r>
            <a:endParaRPr lang="en-IN"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From proper analysis of positive constraints on the component, it can be safely concluded that the product is a highly efficient GUI  based component. This component can be easily plugged in many other systems. Also the component is user friendly. Generally the TPO's of the Colleges has to face a lot of problems in management of the Students information. This all information has to be managed manually. So, there is need to develop a system that solves the mentioned problem. This software comes with just that solution.</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References…</a:t>
            </a:r>
            <a:endParaRPr lang="en-IN" dirty="0">
              <a:solidFill>
                <a:schemeClr val="tx1"/>
              </a:solidFill>
            </a:endParaRPr>
          </a:p>
        </p:txBody>
      </p:sp>
      <p:sp>
        <p:nvSpPr>
          <p:cNvPr id="3" name="Content Placeholder 2"/>
          <p:cNvSpPr>
            <a:spLocks noGrp="1"/>
          </p:cNvSpPr>
          <p:nvPr>
            <p:ph sz="quarter" idx="1"/>
          </p:nvPr>
        </p:nvSpPr>
        <p:spPr/>
        <p:txBody>
          <a:bodyPr/>
          <a:lstStyle/>
          <a:p>
            <a:pPr lvl="0"/>
            <a:r>
              <a:rPr lang="en-US" dirty="0" smtClean="0"/>
              <a:t>Training And Placement Cell.</a:t>
            </a:r>
          </a:p>
          <a:p>
            <a:pPr lvl="0"/>
            <a:r>
              <a:rPr lang="en-US" dirty="0" smtClean="0"/>
              <a:t>Tutorials Point for basic idea about software development life cycle.</a:t>
            </a:r>
            <a:endParaRPr lang="en-IN" dirty="0" smtClean="0"/>
          </a:p>
          <a:p>
            <a:pPr lvl="0"/>
            <a:r>
              <a:rPr lang="en-US" dirty="0" smtClean="0"/>
              <a:t>Wikipedia for details about Gantt chart.</a:t>
            </a:r>
            <a:endParaRPr lang="en-IN" dirty="0" smtClean="0"/>
          </a:p>
          <a:p>
            <a:pPr lvl="0"/>
            <a:r>
              <a:rPr lang="en-US" dirty="0" smtClean="0"/>
              <a:t>YouTube to understand working of Gantt chart.</a:t>
            </a:r>
            <a:endParaRPr lang="en-IN" dirty="0" smtClean="0"/>
          </a:p>
          <a:p>
            <a:pPr lvl="0"/>
            <a:r>
              <a:rPr lang="en-US" dirty="0" smtClean="0"/>
              <a:t>Various coding sites to learn languages that will be used for implementation such as W3schools, StackOverflow, tutorialspoint,etc.</a:t>
            </a:r>
            <a:endParaRPr lang="en-I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p:txBody>
          <a:bodyPr/>
          <a:lstStyle/>
          <a:p>
            <a:pPr>
              <a:buNone/>
            </a:pPr>
            <a:r>
              <a:rPr lang="en-IN" dirty="0" smtClean="0"/>
              <a:t>                               </a:t>
            </a:r>
          </a:p>
          <a:p>
            <a:pPr>
              <a:buNone/>
            </a:pPr>
            <a:r>
              <a:rPr lang="en-IN" dirty="0" smtClean="0"/>
              <a:t>                                   </a:t>
            </a:r>
          </a:p>
          <a:p>
            <a:pPr>
              <a:buNone/>
            </a:pPr>
            <a:r>
              <a:rPr lang="en-IN" dirty="0" smtClean="0"/>
              <a:t>                                        </a:t>
            </a:r>
          </a:p>
          <a:p>
            <a:pPr>
              <a:buNone/>
            </a:pPr>
            <a:r>
              <a:rPr lang="en-IN" sz="4000" dirty="0" smtClean="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Abstract</a:t>
            </a:r>
            <a:endParaRPr lang="en-IN" dirty="0">
              <a:solidFill>
                <a:schemeClr val="tx1"/>
              </a:solidFill>
            </a:endParaRPr>
          </a:p>
        </p:txBody>
      </p:sp>
      <p:sp>
        <p:nvSpPr>
          <p:cNvPr id="3" name="Content Placeholder 2"/>
          <p:cNvSpPr>
            <a:spLocks noGrp="1"/>
          </p:cNvSpPr>
          <p:nvPr>
            <p:ph sz="quarter" idx="1"/>
          </p:nvPr>
        </p:nvSpPr>
        <p:spPr/>
        <p:txBody>
          <a:bodyPr/>
          <a:lstStyle/>
          <a:p>
            <a:pPr>
              <a:buNone/>
            </a:pPr>
            <a:endParaRPr lang="en-IN" dirty="0" smtClean="0"/>
          </a:p>
          <a:p>
            <a:pPr>
              <a:buNone/>
            </a:pPr>
            <a:endParaRPr lang="en-IN" dirty="0" smtClean="0"/>
          </a:p>
          <a:p>
            <a:pPr algn="just">
              <a:buNone/>
            </a:pPr>
            <a:r>
              <a:rPr lang="en-IN" dirty="0" smtClean="0"/>
              <a:t>   The Proposed Method for developing a management system for the Training and Placement cell will help students to register themselves for the placement drive through electronic means and will enable the members of TNP cell to efficiently manage the gathered data </a:t>
            </a:r>
            <a:r>
              <a:rPr lang="en-IN" dirty="0" err="1" smtClean="0"/>
              <a:t>w.r.t</a:t>
            </a:r>
            <a:r>
              <a:rPr lang="en-IN" dirty="0" smtClean="0"/>
              <a:t> the visiting companies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Why this project?</a:t>
            </a:r>
            <a:endParaRPr lang="en-IN"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IN" dirty="0" smtClean="0"/>
              <a:t>It is basic logic which makes me undertake this project because as final year students who go through this process day in and day out, we are able to find the existing system obsolete and a lot of manual </a:t>
            </a:r>
            <a:r>
              <a:rPr lang="en-IN" dirty="0" err="1" smtClean="0"/>
              <a:t>hardwork</a:t>
            </a:r>
            <a:r>
              <a:rPr lang="en-IN" dirty="0" smtClean="0"/>
              <a:t> has to be done on both the sides </a:t>
            </a:r>
            <a:r>
              <a:rPr lang="en-IN" dirty="0" err="1" smtClean="0"/>
              <a:t>i.e</a:t>
            </a:r>
            <a:r>
              <a:rPr lang="en-IN" dirty="0" smtClean="0"/>
              <a:t>, the coordinating team as well as the students using it.</a:t>
            </a:r>
          </a:p>
          <a:p>
            <a:r>
              <a:rPr lang="en-IN" dirty="0" smtClean="0"/>
              <a:t>The other drawback the current system faces is that the there is no transparent view for the corporates </a:t>
            </a:r>
            <a:r>
              <a:rPr lang="en-IN" dirty="0" err="1" smtClean="0"/>
              <a:t>i.e</a:t>
            </a:r>
            <a:r>
              <a:rPr lang="en-IN" dirty="0" smtClean="0"/>
              <a:t>; the corporates coming for recruitment has no clear picture of the placement procedure in our college.</a:t>
            </a:r>
          </a:p>
          <a:p>
            <a:r>
              <a:rPr lang="en-IN" dirty="0" smtClean="0"/>
              <a:t>So these shortcomings makes for a compelling argument for us to undertake the current project which could be advantageous to all involved in this process.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Drawbacks Of Current System</a:t>
            </a:r>
            <a:endParaRPr lang="en-IN" dirty="0">
              <a:solidFill>
                <a:schemeClr val="tx1"/>
              </a:solidFill>
            </a:endParaRPr>
          </a:p>
        </p:txBody>
      </p:sp>
      <p:sp>
        <p:nvSpPr>
          <p:cNvPr id="3" name="Content Placeholder 2"/>
          <p:cNvSpPr>
            <a:spLocks noGrp="1"/>
          </p:cNvSpPr>
          <p:nvPr>
            <p:ph sz="quarter" idx="1"/>
          </p:nvPr>
        </p:nvSpPr>
        <p:spPr>
          <a:xfrm>
            <a:off x="301752" y="1643082"/>
            <a:ext cx="8503920" cy="4572000"/>
          </a:xfrm>
        </p:spPr>
        <p:txBody>
          <a:bodyPr/>
          <a:lstStyle/>
          <a:p>
            <a:r>
              <a:rPr lang="en-IN" dirty="0" smtClean="0"/>
              <a:t>No common medium to uniformly inform all students of all branches.</a:t>
            </a:r>
          </a:p>
          <a:p>
            <a:r>
              <a:rPr lang="en-IN" dirty="0" smtClean="0"/>
              <a:t>Unfeasible for students to update their record.</a:t>
            </a:r>
          </a:p>
          <a:p>
            <a:r>
              <a:rPr lang="en-IN" dirty="0" smtClean="0"/>
              <a:t>Social Medias like </a:t>
            </a:r>
            <a:r>
              <a:rPr lang="en-IN" dirty="0" err="1" smtClean="0"/>
              <a:t>Facebook</a:t>
            </a:r>
            <a:r>
              <a:rPr lang="en-IN" dirty="0" smtClean="0"/>
              <a:t> and </a:t>
            </a:r>
            <a:r>
              <a:rPr lang="en-IN" dirty="0" err="1" smtClean="0"/>
              <a:t>Whatsapp</a:t>
            </a:r>
            <a:r>
              <a:rPr lang="en-IN" dirty="0" smtClean="0"/>
              <a:t> cannot be the most reliable medium through which such information can be communicated.</a:t>
            </a:r>
          </a:p>
          <a:p>
            <a:r>
              <a:rPr lang="en-IN" dirty="0" smtClean="0"/>
              <a:t>No proper medium available to inform students during urgent scenarios.</a:t>
            </a:r>
          </a:p>
          <a:p>
            <a:r>
              <a:rPr lang="en-IN" dirty="0" smtClean="0"/>
              <a:t>The management of database is a very tedious process and prone to a lot of errors.</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Drawbacks...</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Short listing of students according to eligibility criteria is done manually and is not transparent enough.</a:t>
            </a:r>
          </a:p>
          <a:p>
            <a:r>
              <a:rPr lang="en-IN" dirty="0" smtClean="0"/>
              <a:t>No medium for the companies to get to know of the placement details of the campus.</a:t>
            </a:r>
          </a:p>
          <a:p>
            <a:r>
              <a:rPr lang="en-IN" dirty="0" smtClean="0"/>
              <a:t>Companies don’t have enough information regarding the procedure to apply for the recruitment drive.</a:t>
            </a:r>
          </a:p>
          <a:p>
            <a:r>
              <a:rPr lang="en-IN" dirty="0" smtClean="0"/>
              <a:t>Large amount of time spent if any additional information is needed from the students side.</a:t>
            </a: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Features</a:t>
            </a:r>
            <a:endParaRPr lang="en-IN" dirty="0">
              <a:solidFill>
                <a:schemeClr val="tx1"/>
              </a:solidFill>
            </a:endParaRPr>
          </a:p>
        </p:txBody>
      </p:sp>
      <p:sp>
        <p:nvSpPr>
          <p:cNvPr id="3" name="Content Placeholder 2"/>
          <p:cNvSpPr>
            <a:spLocks noGrp="1"/>
          </p:cNvSpPr>
          <p:nvPr>
            <p:ph sz="quarter" idx="1"/>
          </p:nvPr>
        </p:nvSpPr>
        <p:spPr/>
        <p:txBody>
          <a:bodyPr>
            <a:noAutofit/>
          </a:bodyPr>
          <a:lstStyle/>
          <a:p>
            <a:r>
              <a:rPr lang="en-IN" sz="2400" dirty="0" smtClean="0"/>
              <a:t>Students:</a:t>
            </a:r>
          </a:p>
          <a:p>
            <a:pPr lvl="2"/>
            <a:r>
              <a:rPr lang="en-IN" sz="2400" dirty="0" smtClean="0"/>
              <a:t>News Feed</a:t>
            </a:r>
          </a:p>
          <a:p>
            <a:pPr lvl="2"/>
            <a:r>
              <a:rPr lang="en-IN" sz="2400" dirty="0" smtClean="0"/>
              <a:t>Login </a:t>
            </a:r>
          </a:p>
          <a:p>
            <a:pPr lvl="2"/>
            <a:r>
              <a:rPr lang="en-IN" sz="2400" dirty="0" smtClean="0"/>
              <a:t>Fills database</a:t>
            </a:r>
          </a:p>
          <a:p>
            <a:pPr lvl="2"/>
            <a:r>
              <a:rPr lang="en-IN" sz="2400" dirty="0" smtClean="0"/>
              <a:t>Updates database</a:t>
            </a:r>
          </a:p>
          <a:p>
            <a:pPr lvl="2"/>
            <a:r>
              <a:rPr lang="en-IN" sz="2400" dirty="0" smtClean="0"/>
              <a:t>Gets notification about companies activities</a:t>
            </a:r>
          </a:p>
          <a:p>
            <a:pPr lvl="2"/>
            <a:r>
              <a:rPr lang="en-IN" sz="2400" dirty="0" smtClean="0"/>
              <a:t>Common medium where student can poll their decisions</a:t>
            </a:r>
          </a:p>
          <a:p>
            <a:pPr lvl="2"/>
            <a:r>
              <a:rPr lang="en-IN" sz="2400" dirty="0" smtClean="0"/>
              <a:t>Can enquire the details about any placement procedure</a:t>
            </a:r>
          </a:p>
          <a:p>
            <a:pPr lvl="2"/>
            <a:r>
              <a:rPr lang="en-IN" sz="2400" dirty="0" smtClean="0"/>
              <a:t>Can know about their feedback provided by the company</a:t>
            </a:r>
          </a:p>
          <a:p>
            <a:pPr lvl="2"/>
            <a:endParaRPr lang="en-I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Features…</a:t>
            </a:r>
            <a:endParaRPr lang="en-IN" dirty="0">
              <a:solidFill>
                <a:schemeClr val="tx1"/>
              </a:solidFill>
            </a:endParaRPr>
          </a:p>
        </p:txBody>
      </p:sp>
      <p:sp>
        <p:nvSpPr>
          <p:cNvPr id="3" name="Content Placeholder 2"/>
          <p:cNvSpPr>
            <a:spLocks noGrp="1"/>
          </p:cNvSpPr>
          <p:nvPr>
            <p:ph sz="quarter" idx="1"/>
          </p:nvPr>
        </p:nvSpPr>
        <p:spPr/>
        <p:txBody>
          <a:bodyPr>
            <a:normAutofit/>
          </a:bodyPr>
          <a:lstStyle/>
          <a:p>
            <a:pPr lvl="0"/>
            <a:r>
              <a:rPr lang="en-IN" sz="2800" dirty="0" smtClean="0"/>
              <a:t>TnP Cell: </a:t>
            </a:r>
            <a:endParaRPr lang="en-IN" sz="1800" dirty="0" smtClean="0"/>
          </a:p>
          <a:p>
            <a:pPr lvl="2"/>
            <a:r>
              <a:rPr lang="en-IN" dirty="0" smtClean="0"/>
              <a:t>Manages company database</a:t>
            </a:r>
            <a:endParaRPr lang="en-IN" sz="1800" dirty="0" smtClean="0"/>
          </a:p>
          <a:p>
            <a:pPr lvl="2"/>
            <a:r>
              <a:rPr lang="en-IN" dirty="0" smtClean="0"/>
              <a:t>Manages student database</a:t>
            </a:r>
            <a:endParaRPr lang="en-IN" sz="1800" dirty="0" smtClean="0"/>
          </a:p>
          <a:p>
            <a:pPr lvl="2"/>
            <a:r>
              <a:rPr lang="en-IN" dirty="0" smtClean="0"/>
              <a:t>can share the schedule with students beforehand</a:t>
            </a:r>
            <a:endParaRPr lang="en-IN" sz="1800" dirty="0" smtClean="0"/>
          </a:p>
          <a:p>
            <a:pPr lvl="2"/>
            <a:r>
              <a:rPr lang="en-IN" dirty="0" smtClean="0"/>
              <a:t>sends student database according to the criteria specified by the company</a:t>
            </a:r>
            <a:endParaRPr lang="en-IN" sz="1800" dirty="0" smtClean="0"/>
          </a:p>
          <a:p>
            <a:pPr lvl="2"/>
            <a:r>
              <a:rPr lang="en-IN" dirty="0" smtClean="0"/>
              <a:t>Notify student about the company activities</a:t>
            </a:r>
            <a:endParaRPr lang="en-IN" sz="1800" dirty="0" smtClean="0"/>
          </a:p>
          <a:p>
            <a:pPr lvl="2"/>
            <a:r>
              <a:rPr lang="en-IN" dirty="0" smtClean="0"/>
              <a:t>post about upcoming companies through newsfeed</a:t>
            </a:r>
            <a:endParaRPr lang="en-IN" sz="1800" dirty="0" smtClean="0"/>
          </a:p>
          <a:p>
            <a:pPr lvl="2"/>
            <a:r>
              <a:rPr lang="en-IN" dirty="0" smtClean="0"/>
              <a:t>provides company with student data according to their specified format</a:t>
            </a:r>
            <a:endParaRPr lang="en-IN" sz="1800" dirty="0" smtClean="0"/>
          </a:p>
          <a:p>
            <a:pPr lvl="2"/>
            <a:r>
              <a:rPr lang="en-IN" dirty="0" smtClean="0"/>
              <a:t>Update Placed Student record</a:t>
            </a:r>
            <a:endParaRPr lang="en-IN" sz="1800" dirty="0" smtClean="0"/>
          </a:p>
          <a:p>
            <a:pPr lvl="2"/>
            <a:r>
              <a:rPr lang="en-IN" dirty="0" smtClean="0"/>
              <a:t>Managed database of student based on various parameters.</a:t>
            </a:r>
            <a:endParaRPr lang="en-IN" sz="1800" dirty="0" smtClean="0"/>
          </a:p>
          <a:p>
            <a:pPr>
              <a:buFont typeface="Arial" pitchFamily="34" charset="0"/>
              <a:buChar char="•"/>
            </a:pPr>
            <a:endParaRPr lang="en-IN" sz="1800"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Features...</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Corporates:</a:t>
            </a:r>
          </a:p>
          <a:p>
            <a:pPr lvl="2"/>
            <a:r>
              <a:rPr lang="en-IN" dirty="0" smtClean="0"/>
              <a:t>Can know about placement procedure through a common medium.</a:t>
            </a:r>
          </a:p>
          <a:p>
            <a:pPr lvl="2"/>
            <a:r>
              <a:rPr lang="en-IN" dirty="0" smtClean="0"/>
              <a:t>Can know about college placement details.</a:t>
            </a:r>
          </a:p>
          <a:p>
            <a:pPr lvl="2"/>
            <a:r>
              <a:rPr lang="en-IN" dirty="0" smtClean="0"/>
              <a:t>Can request for placement drive.</a:t>
            </a:r>
          </a:p>
          <a:p>
            <a:pPr lvl="2"/>
            <a:r>
              <a:rPr lang="en-IN" dirty="0" smtClean="0"/>
              <a:t>Feedback after the recruitment which will be shared with all students.</a:t>
            </a:r>
          </a:p>
          <a:p>
            <a:pPr lvl="2"/>
            <a:r>
              <a:rPr lang="en-IN" dirty="0" smtClean="0"/>
              <a:t>Can view the contacts of all the TnP committee members.</a:t>
            </a:r>
          </a:p>
          <a:p>
            <a:pPr lvl="2"/>
            <a:r>
              <a:rPr lang="en-IN" dirty="0" smtClean="0"/>
              <a:t>They can view the institute brochure.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Screen Shot</a:t>
            </a:r>
            <a:endParaRPr lang="en-IN" dirty="0">
              <a:solidFill>
                <a:schemeClr val="tx1"/>
              </a:solidFill>
            </a:endParaRPr>
          </a:p>
        </p:txBody>
      </p:sp>
      <p:pic>
        <p:nvPicPr>
          <p:cNvPr id="4" name="Content Placeholder 3"/>
          <p:cNvPicPr>
            <a:picLocks noGrp="1"/>
          </p:cNvPicPr>
          <p:nvPr>
            <p:ph sz="quarter" idx="1"/>
          </p:nvPr>
        </p:nvPicPr>
        <p:blipFill>
          <a:blip r:embed="rId2" cstate="print"/>
          <a:srcRect/>
          <a:stretch>
            <a:fillRect/>
          </a:stretch>
        </p:blipFill>
        <p:spPr bwMode="auto">
          <a:xfrm>
            <a:off x="301625" y="1644436"/>
            <a:ext cx="8504238" cy="433747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567</TotalTime>
  <Words>673</Words>
  <Application>Microsoft Office PowerPoint</Application>
  <PresentationFormat>On-screen Show (4:3)</PresentationFormat>
  <Paragraphs>102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 MAULANA AZAD NATIONAL INSTITUTE OF TECHNOLOGY BHOPAL</vt:lpstr>
      <vt:lpstr>Abstract</vt:lpstr>
      <vt:lpstr>Why this project?</vt:lpstr>
      <vt:lpstr>Drawbacks Of Current System</vt:lpstr>
      <vt:lpstr>Drawbacks...</vt:lpstr>
      <vt:lpstr>Features</vt:lpstr>
      <vt:lpstr>Features…</vt:lpstr>
      <vt:lpstr>Features...</vt:lpstr>
      <vt:lpstr>Screen Shot</vt:lpstr>
      <vt:lpstr>Entity Relation Diagram</vt:lpstr>
      <vt:lpstr>Gantt Chart</vt:lpstr>
      <vt:lpstr>Stakeholders/Users</vt:lpstr>
      <vt:lpstr>Technologies Used</vt:lpstr>
      <vt:lpstr>Screen Shot</vt:lpstr>
      <vt:lpstr>Future Scope…</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MAULANA AZAD NATIONAL INSTITUTE OF TECHNOLOGYBHOPAL</dc:title>
  <dc:creator>ayush kedia</dc:creator>
  <cp:lastModifiedBy>ayush kedia</cp:lastModifiedBy>
  <cp:revision>34</cp:revision>
  <dcterms:created xsi:type="dcterms:W3CDTF">2016-11-10T17:13:48Z</dcterms:created>
  <dcterms:modified xsi:type="dcterms:W3CDTF">2017-04-11T21:44:34Z</dcterms:modified>
</cp:coreProperties>
</file>