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618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228600"/>
            <a:ext cx="4724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914400"/>
            <a:ext cx="4724400" cy="4572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057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50838"/>
            <a:ext cx="1885950" cy="5745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50838"/>
            <a:ext cx="550545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13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5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25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4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84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36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19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508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225675"/>
            <a:ext cx="7315200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olograph/examples/tree/master/cool-shit" TargetMode="External"/><Relationship Id="rId3" Type="http://schemas.openxmlformats.org/officeDocument/2006/relationships/hyperlink" Target="mailto:tomer@tomergabe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802947"/>
            <a:ext cx="4724400" cy="704850"/>
          </a:xfrm>
        </p:spPr>
        <p:txBody>
          <a:bodyPr/>
          <a:lstStyle/>
          <a:p>
            <a:r>
              <a:rPr lang="en-US" sz="6000" dirty="0" smtClean="0"/>
              <a:t>Cool shit you can do with</a:t>
            </a:r>
            <a:br>
              <a:rPr lang="en-US" sz="6000" dirty="0" smtClean="0"/>
            </a:br>
            <a:endParaRPr lang="en-US" sz="6000" dirty="0">
              <a:solidFill>
                <a:srgbClr val="644A3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417618"/>
            <a:ext cx="4724400" cy="457200"/>
          </a:xfrm>
        </p:spPr>
        <p:txBody>
          <a:bodyPr/>
          <a:lstStyle/>
          <a:p>
            <a:r>
              <a:rPr lang="en-US" dirty="0" smtClean="0"/>
              <a:t>A JJTV Tools Night Presentation</a:t>
            </a:r>
          </a:p>
          <a:p>
            <a:r>
              <a:rPr lang="en-US" dirty="0" smtClean="0"/>
              <a:t>Tomer Gabel, newBrandAnalytics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2E1CD"/>
              </a:clrFrom>
              <a:clrTo>
                <a:srgbClr val="E2E1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6000" y="2760522"/>
            <a:ext cx="4013200" cy="11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2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StrucTural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TYPING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Demo 1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6074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IDIOMATIC TESTS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Demo 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472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IMPLICITS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Demo </a:t>
            </a:r>
            <a:r>
              <a:rPr lang="he-IL" sz="4800" dirty="0" smtClean="0"/>
              <a:t>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9021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ORM DONE RIGHT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Demo </a:t>
            </a:r>
            <a:r>
              <a:rPr lang="he-IL" sz="4800" dirty="0" smtClean="0"/>
              <a:t>4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235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Aliasing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Demo </a:t>
            </a:r>
            <a:r>
              <a:rPr lang="he-IL" sz="4800" dirty="0" smtClean="0"/>
              <a:t>5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8950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and 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your time!</a:t>
            </a:r>
          </a:p>
          <a:p>
            <a:r>
              <a:rPr lang="en-US" dirty="0" smtClean="0"/>
              <a:t>Demos can be found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https://github.com/holograph/examples/tree/master/cool-shit</a:t>
            </a:r>
            <a:endParaRPr lang="en-US" dirty="0"/>
          </a:p>
          <a:p>
            <a:r>
              <a:rPr lang="en-US" dirty="0" smtClean="0"/>
              <a:t>Questions and comments welcome!</a:t>
            </a:r>
          </a:p>
          <a:p>
            <a:pPr lvl="1"/>
            <a:r>
              <a:rPr lang="en-US" dirty="0" smtClean="0">
                <a:hlinkClick r:id="rId3"/>
              </a:rPr>
              <a:t>tomer@tomergabel.com</a:t>
            </a:r>
            <a:endParaRPr lang="en-US" dirty="0" smtClean="0"/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www.tomergabel.com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72054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EAEAEA"/>
      </a:dk1>
      <a:lt1>
        <a:srgbClr val="FFFFFF"/>
      </a:lt1>
      <a:dk2>
        <a:srgbClr val="4D4D4D"/>
      </a:dk2>
      <a:lt2>
        <a:srgbClr val="2A201E"/>
      </a:lt2>
      <a:accent1>
        <a:srgbClr val="402F28"/>
      </a:accent1>
      <a:accent2>
        <a:srgbClr val="644A36"/>
      </a:accent2>
      <a:accent3>
        <a:srgbClr val="FFFFFF"/>
      </a:accent3>
      <a:accent4>
        <a:srgbClr val="C8C8C8"/>
      </a:accent4>
      <a:accent5>
        <a:srgbClr val="AFADAC"/>
      </a:accent5>
      <a:accent6>
        <a:srgbClr val="5A4230"/>
      </a:accent6>
      <a:hlink>
        <a:srgbClr val="856347"/>
      </a:hlink>
      <a:folHlink>
        <a:srgbClr val="FFFFFF"/>
      </a:folHlink>
    </a:clrScheme>
    <a:fontScheme name="powerpoint-template-24">
      <a:majorFont>
        <a:latin typeface="Microsoft Sans Serif"/>
        <a:ea typeface="ＭＳ Ｐゴシック"/>
        <a:cs typeface=""/>
      </a:majorFont>
      <a:minorFont>
        <a:latin typeface="Microsoft Sans Serif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371710"/>
        </a:lt2>
        <a:accent1>
          <a:srgbClr val="542216"/>
        </a:accent1>
        <a:accent2>
          <a:srgbClr val="21110E"/>
        </a:accent2>
        <a:accent3>
          <a:srgbClr val="FFFFFF"/>
        </a:accent3>
        <a:accent4>
          <a:srgbClr val="404040"/>
        </a:accent4>
        <a:accent5>
          <a:srgbClr val="B3ABAB"/>
        </a:accent5>
        <a:accent6>
          <a:srgbClr val="1D0E0C"/>
        </a:accent6>
        <a:hlink>
          <a:srgbClr val="84391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171525"/>
        </a:accent1>
        <a:accent2>
          <a:srgbClr val="313040"/>
        </a:accent2>
        <a:accent3>
          <a:srgbClr val="FFFFFF"/>
        </a:accent3>
        <a:accent4>
          <a:srgbClr val="C8C8C8"/>
        </a:accent4>
        <a:accent5>
          <a:srgbClr val="ABAAAC"/>
        </a:accent5>
        <a:accent6>
          <a:srgbClr val="2B2A39"/>
        </a:accent6>
        <a:hlink>
          <a:srgbClr val="3E3E5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262626"/>
        </a:accent1>
        <a:accent2>
          <a:srgbClr val="383838"/>
        </a:accent2>
        <a:accent3>
          <a:srgbClr val="FFFFFF"/>
        </a:accent3>
        <a:accent4>
          <a:srgbClr val="C8C8C8"/>
        </a:accent4>
        <a:accent5>
          <a:srgbClr val="ACACAC"/>
        </a:accent5>
        <a:accent6>
          <a:srgbClr val="323232"/>
        </a:accent6>
        <a:hlink>
          <a:srgbClr val="47474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EAEAEA"/>
        </a:dk1>
        <a:lt1>
          <a:srgbClr val="FFFFFF"/>
        </a:lt1>
        <a:dk2>
          <a:srgbClr val="4D4D4D"/>
        </a:dk2>
        <a:lt2>
          <a:srgbClr val="1D1D2B"/>
        </a:lt2>
        <a:accent1>
          <a:srgbClr val="171525"/>
        </a:accent1>
        <a:accent2>
          <a:srgbClr val="313040"/>
        </a:accent2>
        <a:accent3>
          <a:srgbClr val="FFFFFF"/>
        </a:accent3>
        <a:accent4>
          <a:srgbClr val="C8C8C8"/>
        </a:accent4>
        <a:accent5>
          <a:srgbClr val="ABAAAC"/>
        </a:accent5>
        <a:accent6>
          <a:srgbClr val="2B2A39"/>
        </a:accent6>
        <a:hlink>
          <a:srgbClr val="3E3E5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EAEAEA"/>
        </a:dk1>
        <a:lt1>
          <a:srgbClr val="FFFFFF"/>
        </a:lt1>
        <a:dk2>
          <a:srgbClr val="4D4D4D"/>
        </a:dk2>
        <a:lt2>
          <a:srgbClr val="211E19"/>
        </a:lt2>
        <a:accent1>
          <a:srgbClr val="39342B"/>
        </a:accent1>
        <a:accent2>
          <a:srgbClr val="5B5347"/>
        </a:accent2>
        <a:accent3>
          <a:srgbClr val="FFFFFF"/>
        </a:accent3>
        <a:accent4>
          <a:srgbClr val="C8C8C8"/>
        </a:accent4>
        <a:accent5>
          <a:srgbClr val="AEAEAC"/>
        </a:accent5>
        <a:accent6>
          <a:srgbClr val="524A3F"/>
        </a:accent6>
        <a:hlink>
          <a:srgbClr val="6F6555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EAEAEA"/>
        </a:dk1>
        <a:lt1>
          <a:srgbClr val="FFFFFF"/>
        </a:lt1>
        <a:dk2>
          <a:srgbClr val="4D4D4D"/>
        </a:dk2>
        <a:lt2>
          <a:srgbClr val="2A201E"/>
        </a:lt2>
        <a:accent1>
          <a:srgbClr val="402F28"/>
        </a:accent1>
        <a:accent2>
          <a:srgbClr val="644A36"/>
        </a:accent2>
        <a:accent3>
          <a:srgbClr val="FFFFFF"/>
        </a:accent3>
        <a:accent4>
          <a:srgbClr val="C8C8C8"/>
        </a:accent4>
        <a:accent5>
          <a:srgbClr val="AFADAC"/>
        </a:accent5>
        <a:accent6>
          <a:srgbClr val="5A4230"/>
        </a:accent6>
        <a:hlink>
          <a:srgbClr val="85634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powerpoint-template.pot</Template>
  <TotalTime>1009</TotalTime>
  <Words>51</Words>
  <Application>Microsoft Macintosh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powerpoint-template-24</vt:lpstr>
      <vt:lpstr>Cool shit you can do with </vt:lpstr>
      <vt:lpstr>StrucTural TYPING</vt:lpstr>
      <vt:lpstr>IDIOMATIC TESTS</vt:lpstr>
      <vt:lpstr>IMPLICITS</vt:lpstr>
      <vt:lpstr>ORM DONE RIGHT</vt:lpstr>
      <vt:lpstr>Type Aliasing</vt:lpstr>
      <vt:lpstr>Over and out</vt:lpstr>
    </vt:vector>
  </TitlesOfParts>
  <Company>newBrandAnalytics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shit you can do with </dc:title>
  <dc:creator>Tomer Gabel</dc:creator>
  <cp:lastModifiedBy>Tomer Gabel</cp:lastModifiedBy>
  <cp:revision>5</cp:revision>
  <dcterms:created xsi:type="dcterms:W3CDTF">2012-07-02T22:16:46Z</dcterms:created>
  <dcterms:modified xsi:type="dcterms:W3CDTF">2012-07-03T21:53:23Z</dcterms:modified>
</cp:coreProperties>
</file>