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228600"/>
            <a:ext cx="4724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914400"/>
            <a:ext cx="47244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766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50838"/>
            <a:ext cx="188595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50838"/>
            <a:ext cx="550545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7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5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25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38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45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508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2256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omer@tomergabel.com" TargetMode="External"/><Relationship Id="rId3" Type="http://schemas.openxmlformats.org/officeDocument/2006/relationships/hyperlink" Target="http://www.tomergabe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333059"/>
            <a:ext cx="4724400" cy="704850"/>
          </a:xfrm>
        </p:spPr>
        <p:txBody>
          <a:bodyPr/>
          <a:lstStyle/>
          <a:p>
            <a:r>
              <a:rPr lang="en-US" sz="4800" dirty="0" smtClean="0"/>
              <a:t>Production Debugging 101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945455"/>
            <a:ext cx="4724400" cy="457200"/>
          </a:xfrm>
        </p:spPr>
        <p:txBody>
          <a:bodyPr/>
          <a:lstStyle/>
          <a:p>
            <a:r>
              <a:rPr lang="en-US" dirty="0" smtClean="0"/>
              <a:t>A JJTV Tools Night presentation</a:t>
            </a:r>
          </a:p>
          <a:p>
            <a:r>
              <a:rPr lang="en-US" dirty="0" smtClean="0"/>
              <a:t>Tomer Gabel, newBrandAnalytics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9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is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Know your stack</a:t>
            </a:r>
          </a:p>
          <a:p>
            <a:pPr lvl="1"/>
            <a:r>
              <a:rPr lang="en-US" sz="2400" dirty="0" smtClean="0"/>
              <a:t>Thread model</a:t>
            </a:r>
          </a:p>
          <a:p>
            <a:pPr lvl="1"/>
            <a:r>
              <a:rPr lang="en-US" sz="2400" dirty="0" smtClean="0"/>
              <a:t>GC</a:t>
            </a:r>
          </a:p>
          <a:p>
            <a:r>
              <a:rPr lang="en-US" sz="2800" dirty="0" smtClean="0"/>
              <a:t>Know your tools</a:t>
            </a:r>
          </a:p>
          <a:p>
            <a:pPr lvl="1"/>
            <a:r>
              <a:rPr lang="en-US" sz="2400" dirty="0" err="1" smtClean="0"/>
              <a:t>jstack</a:t>
            </a:r>
            <a:endParaRPr lang="en-US" sz="2400" dirty="0" smtClean="0"/>
          </a:p>
          <a:p>
            <a:pPr lvl="1"/>
            <a:r>
              <a:rPr lang="en-US" sz="2400" dirty="0" err="1" smtClean="0"/>
              <a:t>jstat</a:t>
            </a:r>
            <a:endParaRPr lang="en-US" sz="2400" dirty="0" smtClean="0"/>
          </a:p>
          <a:p>
            <a:pPr lvl="1"/>
            <a:r>
              <a:rPr lang="en-US" sz="2400" dirty="0" err="1" smtClean="0"/>
              <a:t>jvisualvm</a:t>
            </a:r>
            <a:endParaRPr lang="en-US" sz="2400" dirty="0" smtClean="0"/>
          </a:p>
          <a:p>
            <a:r>
              <a:rPr lang="en-US" sz="2800" dirty="0" smtClean="0"/>
              <a:t>Save your livelihood, sanity and your little dog too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356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DEADLOCK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Scenario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88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Busy Wait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Scenario </a:t>
            </a:r>
            <a:r>
              <a:rPr lang="he-IL" sz="36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4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JVM heap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525" b="15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55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GC storm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Scenario </a:t>
            </a:r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29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Meet MAT (sic.)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If there’s time…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81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Hurrah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</a:p>
          <a:p>
            <a:r>
              <a:rPr lang="en-US" dirty="0" smtClean="0"/>
              <a:t>Comments, questions etc.:</a:t>
            </a:r>
          </a:p>
          <a:p>
            <a:pPr lvl="1"/>
            <a:r>
              <a:rPr lang="en-US" dirty="0" smtClean="0">
                <a:hlinkClick r:id="rId2"/>
              </a:rPr>
              <a:t>tomer@tomergabel.com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http://www.tomergabel.com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90158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EAEAEA"/>
      </a:dk1>
      <a:lt1>
        <a:srgbClr val="FFFFFF"/>
      </a:lt1>
      <a:dk2>
        <a:srgbClr val="4D4D4D"/>
      </a:dk2>
      <a:lt2>
        <a:srgbClr val="2A201E"/>
      </a:lt2>
      <a:accent1>
        <a:srgbClr val="402F28"/>
      </a:accent1>
      <a:accent2>
        <a:srgbClr val="644A36"/>
      </a:accent2>
      <a:accent3>
        <a:srgbClr val="FFFFFF"/>
      </a:accent3>
      <a:accent4>
        <a:srgbClr val="C8C8C8"/>
      </a:accent4>
      <a:accent5>
        <a:srgbClr val="AFADAC"/>
      </a:accent5>
      <a:accent6>
        <a:srgbClr val="5A4230"/>
      </a:accent6>
      <a:hlink>
        <a:srgbClr val="856347"/>
      </a:hlink>
      <a:folHlink>
        <a:srgbClr val="FFFFFF"/>
      </a:folHlink>
    </a:clrScheme>
    <a:fontScheme name="powerpoint-template-24">
      <a:majorFont>
        <a:latin typeface="Microsoft Sans Serif"/>
        <a:ea typeface="ＭＳ Ｐゴシック"/>
        <a:cs typeface=""/>
      </a:majorFont>
      <a:minorFont>
        <a:latin typeface="Microsoft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371710"/>
        </a:lt2>
        <a:accent1>
          <a:srgbClr val="542216"/>
        </a:accent1>
        <a:accent2>
          <a:srgbClr val="21110E"/>
        </a:accent2>
        <a:accent3>
          <a:srgbClr val="FFFFFF"/>
        </a:accent3>
        <a:accent4>
          <a:srgbClr val="404040"/>
        </a:accent4>
        <a:accent5>
          <a:srgbClr val="B3ABAB"/>
        </a:accent5>
        <a:accent6>
          <a:srgbClr val="1D0E0C"/>
        </a:accent6>
        <a:hlink>
          <a:srgbClr val="8439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1D1D2B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211E19"/>
        </a:lt2>
        <a:accent1>
          <a:srgbClr val="39342B"/>
        </a:accent1>
        <a:accent2>
          <a:srgbClr val="5B5347"/>
        </a:accent2>
        <a:accent3>
          <a:srgbClr val="FFFFFF"/>
        </a:accent3>
        <a:accent4>
          <a:srgbClr val="C8C8C8"/>
        </a:accent4>
        <a:accent5>
          <a:srgbClr val="AEAEAC"/>
        </a:accent5>
        <a:accent6>
          <a:srgbClr val="524A3F"/>
        </a:accent6>
        <a:hlink>
          <a:srgbClr val="6F655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2A201E"/>
        </a:lt2>
        <a:accent1>
          <a:srgbClr val="402F28"/>
        </a:accent1>
        <a:accent2>
          <a:srgbClr val="644A36"/>
        </a:accent2>
        <a:accent3>
          <a:srgbClr val="FFFFFF"/>
        </a:accent3>
        <a:accent4>
          <a:srgbClr val="C8C8C8"/>
        </a:accent4>
        <a:accent5>
          <a:srgbClr val="AFADAC"/>
        </a:accent5>
        <a:accent6>
          <a:srgbClr val="5A4230"/>
        </a:accent6>
        <a:hlink>
          <a:srgbClr val="8563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powerpoint-template.pot</Template>
  <TotalTime>19</TotalTime>
  <Words>83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powerpoint-template-24</vt:lpstr>
      <vt:lpstr>Production Debugging 101</vt:lpstr>
      <vt:lpstr>Knowledge is Power</vt:lpstr>
      <vt:lpstr>DEADLOCK</vt:lpstr>
      <vt:lpstr>Busy Wait</vt:lpstr>
      <vt:lpstr>Interlude: JVM heap</vt:lpstr>
      <vt:lpstr>GC storm</vt:lpstr>
      <vt:lpstr>Meet MAT (sic.)</vt:lpstr>
      <vt:lpstr>Hurrah</vt:lpstr>
    </vt:vector>
  </TitlesOfParts>
  <Company>newBrandAnalytics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Debugging 101</dc:title>
  <dc:creator>Tomer Gabel</dc:creator>
  <cp:lastModifiedBy>Tomer Gabel</cp:lastModifiedBy>
  <cp:revision>3</cp:revision>
  <dcterms:created xsi:type="dcterms:W3CDTF">2012-07-02T22:28:41Z</dcterms:created>
  <dcterms:modified xsi:type="dcterms:W3CDTF">2012-07-02T22:48:00Z</dcterms:modified>
</cp:coreProperties>
</file>