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acifico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3b79d6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3b79d6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b48a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b48a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357f6e0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9357f6e0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2f707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2f707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2f7078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22f7078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3b79d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3b79d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357f6e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357f6e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3b79d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3b79d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357f6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357f6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3b79d6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3b79d6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357f6e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357f6e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357f6e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357f6e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3b79d6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3b79d6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ensorflow.org/learn" TargetMode="External"/><Relationship Id="rId4" Type="http://schemas.openxmlformats.org/officeDocument/2006/relationships/hyperlink" Target="https://towardsdatascience.com/facial-data-based-deep-learning-emotion-age-and-gender-prediction-47f2cc1edda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00" y="706700"/>
            <a:ext cx="9144000" cy="10716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&amp; Gender Detection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8100"/>
            <a:ext cx="85206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Presented by Team 2</a:t>
            </a:r>
            <a:r>
              <a:rPr lang="en" sz="25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-</a:t>
            </a:r>
            <a:endParaRPr sz="25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Bhawna (180010009)</a:t>
            </a:r>
            <a:endParaRPr sz="25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Partiksha(180010020)</a:t>
            </a:r>
            <a:endParaRPr sz="25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20" y="2337552"/>
            <a:ext cx="2399680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372150" y="2571750"/>
            <a:ext cx="2399700" cy="1144800"/>
          </a:xfrm>
          <a:prstGeom prst="wedgeEllipseCallout">
            <a:avLst>
              <a:gd fmla="val 60603" name="adj1"/>
              <a:gd fmla="val 30818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don’t remember my date of birth!!!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Major challenges faced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some images in the dataset which are cropped proplerly but some are not, which are making wrong predictions.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of the images are blurry in the dataset, which causes noise in the network.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of the images are not taken in proper light, hence our model ended up in wrong prediction.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some of the images, hair are cropped (or not visible), which causes problem in predicting gender.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Number of epochs are taken 100 because of time limitation and low network bandwidth.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Scopes of improvement -</a:t>
            </a:r>
            <a:endParaRPr b="1"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minima where we reached might be a local minima. By increasing number of epochs, we can confirm this.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Dataset can be improved by cropping the images properly.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Some images are blurry which provides some scope of improvement.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Number of hidden layers can be increased for more complexity (overfitting should be taken care of).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Dataset </a:t>
            </a:r>
            <a:r>
              <a:rPr lang="en" sz="2000">
                <a:solidFill>
                  <a:srgbClr val="000000"/>
                </a:solidFill>
              </a:rPr>
              <a:t>is not uniformly distributed.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There are more images of persons of age in range 20-30.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There are more images of males than females. But there is not much difference in their number.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327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:)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620" y="215902"/>
            <a:ext cx="2399680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2117250" y="612600"/>
            <a:ext cx="3449925" cy="13799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No problem!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Let me click your photo!!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Your age is 75 (approx!!).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https://towardsdatascience.com/facial-data-based-deep-learning-emotion-age-and-gender-prediction-47f2cc1edda7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- https://www.kaggle.com/jangedoo/utkface-new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towards the project -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Bhawna - I have mainly worked on the detection of age problem. I have decided its activation and loss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Partiksha - I have worked on the detection of gender prediction and achieved an accuracy of 88%.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worked on google collab and had google meet meetings regularly </a:t>
            </a:r>
            <a:r>
              <a:rPr lang="en"/>
              <a:t>so that we both can contribute equally.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200"/>
              <a:t>Given an image, detect age and gender of the person.</a:t>
            </a:r>
            <a:endParaRPr sz="1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65300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Detecting age is a regression problem.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Activation function - </a:t>
            </a:r>
            <a:r>
              <a:rPr b="1" lang="en" sz="1600">
                <a:solidFill>
                  <a:srgbClr val="000000"/>
                </a:solidFill>
              </a:rPr>
              <a:t>reLU 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Loss function - </a:t>
            </a:r>
            <a:r>
              <a:rPr b="1" lang="en" sz="1600">
                <a:solidFill>
                  <a:srgbClr val="000000"/>
                </a:solidFill>
              </a:rPr>
              <a:t>mae (mean absolute error)</a:t>
            </a:r>
            <a:endParaRPr b="1"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Detecting gender is a classification problem.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Activation function - </a:t>
            </a:r>
            <a:r>
              <a:rPr b="1" lang="en" sz="1600">
                <a:solidFill>
                  <a:srgbClr val="000000"/>
                </a:solidFill>
              </a:rPr>
              <a:t>Sigmoid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Loss function - </a:t>
            </a:r>
            <a:r>
              <a:rPr b="1" lang="en" sz="1600">
                <a:solidFill>
                  <a:srgbClr val="000000"/>
                </a:solidFill>
              </a:rPr>
              <a:t>Binary cross entropy</a:t>
            </a:r>
            <a:endParaRPr b="1"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Dataset </a:t>
            </a:r>
            <a:r>
              <a:rPr lang="en" sz="2000">
                <a:solidFill>
                  <a:srgbClr val="000000"/>
                </a:solidFill>
              </a:rPr>
              <a:t>- images named in format age_gender_someNumbers.jpg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Convolutional Neural Network is used for modelling the problem.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Tensorflow is used for implementing.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openCV is used for image processing.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Data Distribution</a:t>
            </a:r>
            <a:r>
              <a:rPr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(https://www.kaggle.com/jangedoo/utkface-new)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428026"/>
            <a:ext cx="4610100" cy="3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325" y="1537800"/>
            <a:ext cx="3936025" cy="2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Layers -</a:t>
            </a:r>
            <a:endParaRPr b="1"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87900" y="23027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203750" y="23027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671450" y="23027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955000" y="23027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580950" y="29123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580950" y="1542125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422650" y="2912350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422650" y="1542125"/>
            <a:ext cx="982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7900" y="2332150"/>
            <a:ext cx="98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700100" y="2330700"/>
            <a:ext cx="92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LAYER-1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966325" y="2330700"/>
            <a:ext cx="98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LAYER-2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261200" y="2320750"/>
            <a:ext cx="92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LAYER-3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580950" y="1560125"/>
            <a:ext cx="982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LAYER-4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609600" y="2930350"/>
            <a:ext cx="92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LAYER-5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718825" y="17647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371350" y="2882950"/>
            <a:ext cx="108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Predicted-Gender</a:t>
            </a:r>
            <a:endParaRPr sz="900"/>
          </a:p>
        </p:txBody>
      </p:sp>
      <p:sp>
        <p:nvSpPr>
          <p:cNvPr id="92" name="Google Shape;92;p16"/>
          <p:cNvSpPr txBox="1"/>
          <p:nvPr/>
        </p:nvSpPr>
        <p:spPr>
          <a:xfrm>
            <a:off x="7422650" y="1512725"/>
            <a:ext cx="108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Predicted-Age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1384725" y="2503500"/>
            <a:ext cx="2727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653950" y="2474100"/>
            <a:ext cx="2727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923175" y="2446150"/>
            <a:ext cx="2727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>
            <a:stCxn id="88" idx="3"/>
            <a:endCxn id="92" idx="1"/>
          </p:cNvCxnSpPr>
          <p:nvPr/>
        </p:nvCxnSpPr>
        <p:spPr>
          <a:xfrm>
            <a:off x="6563750" y="1753775"/>
            <a:ext cx="8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549350" y="312400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6856850" y="1638725"/>
            <a:ext cx="272700" cy="230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894475" y="3008950"/>
            <a:ext cx="272700" cy="230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88" idx="1"/>
          </p:cNvCxnSpPr>
          <p:nvPr/>
        </p:nvCxnSpPr>
        <p:spPr>
          <a:xfrm rot="10800000">
            <a:off x="5459150" y="1750475"/>
            <a:ext cx="121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 rot="10800000">
            <a:off x="5459150" y="3122350"/>
            <a:ext cx="121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5466325" y="1757550"/>
            <a:ext cx="0" cy="13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87" idx="3"/>
          </p:cNvCxnSpPr>
          <p:nvPr/>
        </p:nvCxnSpPr>
        <p:spPr>
          <a:xfrm>
            <a:off x="5186700" y="2514400"/>
            <a:ext cx="265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5297725" y="2378047"/>
            <a:ext cx="337200" cy="27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731275" y="3124000"/>
            <a:ext cx="5991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Sigmoid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786050" y="1365575"/>
            <a:ext cx="4143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</a:t>
            </a:r>
            <a:r>
              <a:rPr lang="en" sz="800"/>
              <a:t>eLu</a:t>
            </a:r>
            <a:endParaRPr sz="800"/>
          </a:p>
        </p:txBody>
      </p:sp>
      <p:sp>
        <p:nvSpPr>
          <p:cNvPr id="107" name="Google Shape;107;p16"/>
          <p:cNvSpPr txBox="1"/>
          <p:nvPr/>
        </p:nvSpPr>
        <p:spPr>
          <a:xfrm>
            <a:off x="8308550" y="1560125"/>
            <a:ext cx="676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output_1</a:t>
            </a:r>
            <a:endParaRPr sz="800"/>
          </a:p>
        </p:txBody>
      </p:sp>
      <p:sp>
        <p:nvSpPr>
          <p:cNvPr id="108" name="Google Shape;108;p16"/>
          <p:cNvSpPr txBox="1"/>
          <p:nvPr/>
        </p:nvSpPr>
        <p:spPr>
          <a:xfrm>
            <a:off x="8326550" y="2993825"/>
            <a:ext cx="640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output_2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86225" y="16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snapshot</a:t>
            </a:r>
            <a:r>
              <a:rPr b="1" lang="en"/>
              <a:t>-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75" y="1152475"/>
            <a:ext cx="8520601" cy="3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Output samples -</a:t>
            </a:r>
            <a:endParaRPr b="1"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25" y="1038225"/>
            <a:ext cx="24384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325" y="1066800"/>
            <a:ext cx="21717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25" y="1076325"/>
            <a:ext cx="2647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Some more...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50" y="1123950"/>
            <a:ext cx="23812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700" y="1223950"/>
            <a:ext cx="23050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63" y="1314450"/>
            <a:ext cx="21050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300" y="1549500"/>
            <a:ext cx="4162425" cy="2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00" y="1549500"/>
            <a:ext cx="3595950" cy="2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72775" y="126475"/>
            <a:ext cx="86247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" sz="2200"/>
              <a:t>= no. of features classified correctly / no. of features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" sz="2200"/>
              <a:t> = True positive / (True positive + False positive)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(R)</a:t>
            </a:r>
            <a:r>
              <a:rPr lang="en" sz="2200"/>
              <a:t> = True positive / (True positive + False negative)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65500" y="1459400"/>
            <a:ext cx="36237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Report -</a:t>
            </a:r>
            <a:endParaRPr b="1" sz="27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Accuracy - 88%</a:t>
            </a:r>
            <a:endParaRPr sz="2300">
              <a:solidFill>
                <a:srgbClr val="000000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F1 Score = 2*P*R / (P + R)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00" y="1743200"/>
            <a:ext cx="4950000" cy="2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