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AE9EA-AA6B-D543-9758-6447EB63CE50}" type="datetimeFigureOut">
              <a:rPr lang="en-US" smtClean="0"/>
              <a:t>7/17/13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AB4F-1B57-CA42-BECB-4B2432C8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AB4F-1B57-CA42-BECB-4B2432C84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AB4F-1B57-CA42-BECB-4B2432C84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EFF0-AC42-3B47-AF0C-F41F28DA1F81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3A3E-1629-3740-A58F-974C4D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55"/>
            <a:ext cx="9143999" cy="943137"/>
          </a:xfrm>
          <a:solidFill>
            <a:schemeClr val="tx2">
              <a:lumMod val="60000"/>
              <a:lumOff val="40000"/>
            </a:schemeClr>
          </a:solidFill>
          <a:ln w="57150" cmpd="sng"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play we’re working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" y="1401585"/>
            <a:ext cx="1951216" cy="29163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800" u="sng" dirty="0" smtClean="0">
                <a:latin typeface="Arial"/>
                <a:cs typeface="Arial"/>
              </a:rPr>
              <a:t>About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" y="1693221"/>
            <a:ext cx="1951216" cy="283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Cast and Crew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" y="1976857"/>
            <a:ext cx="1951216" cy="277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Production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6" y="2255764"/>
            <a:ext cx="1951216" cy="292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Reflections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" y="2548382"/>
            <a:ext cx="1951216" cy="285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6880" y="1401585"/>
            <a:ext cx="7027119" cy="5456415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7008" y="2253908"/>
            <a:ext cx="40312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165585"/>
            <a:ext cx="1951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should have links or at least logos of every possible social media outlet in existence. Just to make a point and stuff…</a:t>
            </a:r>
          </a:p>
          <a:p>
            <a:endParaRPr lang="en-US" dirty="0"/>
          </a:p>
          <a:p>
            <a:r>
              <a:rPr lang="en-US" dirty="0" smtClean="0"/>
              <a:t>And a </a:t>
            </a:r>
            <a:r>
              <a:rPr lang="en-US" dirty="0" err="1" smtClean="0"/>
              <a:t>Paypal</a:t>
            </a:r>
            <a:r>
              <a:rPr lang="en-US" dirty="0" smtClean="0"/>
              <a:t> Donate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55"/>
            <a:ext cx="9143999" cy="943137"/>
          </a:xfrm>
          <a:solidFill>
            <a:schemeClr val="tx2">
              <a:lumMod val="60000"/>
              <a:lumOff val="40000"/>
            </a:schemeClr>
          </a:solidFill>
          <a:ln w="57150" cmpd="sng"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play we’re working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" y="1401585"/>
            <a:ext cx="1951216" cy="29163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800" u="sng" dirty="0" smtClean="0">
                <a:latin typeface="Arial"/>
                <a:cs typeface="Arial"/>
              </a:rPr>
              <a:t>About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" y="1693221"/>
            <a:ext cx="1951216" cy="283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Cast and Crew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" y="1976857"/>
            <a:ext cx="1951216" cy="277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Creative Process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6" y="2255764"/>
            <a:ext cx="1951216" cy="292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Reflections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" y="2548382"/>
            <a:ext cx="1951216" cy="285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6880" y="1401585"/>
            <a:ext cx="7027119" cy="5456415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1658" y="1607250"/>
            <a:ext cx="41923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Discuss original conception of the play.</a:t>
            </a:r>
          </a:p>
          <a:p>
            <a:pPr algn="ctr"/>
            <a:r>
              <a:rPr lang="en-US" dirty="0" smtClean="0"/>
              <a:t>Discuss how it’s become a play</a:t>
            </a:r>
          </a:p>
          <a:p>
            <a:pPr algn="ctr"/>
            <a:r>
              <a:rPr lang="en-US" dirty="0" smtClean="0"/>
              <a:t>Like a letter from the editor, </a:t>
            </a:r>
            <a:br>
              <a:rPr lang="en-US" dirty="0" smtClean="0"/>
            </a:br>
            <a:r>
              <a:rPr lang="en-US" dirty="0" smtClean="0"/>
              <a:t>except from the director.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" y="4118985"/>
            <a:ext cx="1985396" cy="2579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5" y="2969166"/>
            <a:ext cx="1812599" cy="114982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2632294" y="3165585"/>
            <a:ext cx="4638727" cy="2760684"/>
          </a:xfrm>
          <a:prstGeom prst="wedgeEllipseCallout">
            <a:avLst>
              <a:gd name="adj1" fmla="val -54420"/>
              <a:gd name="adj2" fmla="val 70274"/>
            </a:avLst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7358" y="3585256"/>
            <a:ext cx="3368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Bion thinks some people may not get this. Quote: “Making fun of things that are obnoxious by yourself being obnoxious may have unintended consequences... Like coming off as kind of obnoxious.”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55"/>
            <a:ext cx="9143999" cy="943137"/>
          </a:xfrm>
          <a:solidFill>
            <a:schemeClr val="tx2">
              <a:lumMod val="60000"/>
              <a:lumOff val="40000"/>
            </a:schemeClr>
          </a:solidFill>
          <a:ln w="57150" cmpd="sng"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play we’re working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" y="1401585"/>
            <a:ext cx="1951216" cy="29163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800" u="sng" dirty="0" smtClean="0">
                <a:latin typeface="Arial"/>
                <a:cs typeface="Arial"/>
              </a:rPr>
              <a:t>About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" y="1693221"/>
            <a:ext cx="1951216" cy="283636"/>
          </a:xfrm>
          <a:prstGeom prst="rect">
            <a:avLst/>
          </a:prstGeom>
          <a:solidFill>
            <a:srgbClr val="D7E4BD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Cast and Crew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" y="1976857"/>
            <a:ext cx="1951216" cy="277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Creative Process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6" y="2255764"/>
            <a:ext cx="1951216" cy="292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Reflections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" y="2548382"/>
            <a:ext cx="1951216" cy="285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6880" y="1401585"/>
            <a:ext cx="7027119" cy="5456415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16880" y="1398096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3568" y="1406649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30256" y="1406649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944" y="1406649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0424" y="3262161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97112" y="3270714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53800" y="3270714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10488" y="3270714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40424" y="5121066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7112" y="5129619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3800" y="5129619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0488" y="5129619"/>
            <a:ext cx="1656688" cy="1711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14618" y="2670549"/>
            <a:ext cx="40312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Headshots of everyone involved,</a:t>
            </a:r>
          </a:p>
          <a:p>
            <a:pPr algn="ctr"/>
            <a:r>
              <a:rPr lang="en-US" dirty="0" smtClean="0"/>
              <a:t>with bios that appear in rollover. Thought it would be cool if we could draw names and write each other’s bios — if no one is opposed to writing.</a:t>
            </a:r>
          </a:p>
        </p:txBody>
      </p:sp>
    </p:spTree>
    <p:extLst>
      <p:ext uri="{BB962C8B-B14F-4D97-AF65-F5344CB8AC3E}">
        <p14:creationId xmlns:p14="http://schemas.microsoft.com/office/powerpoint/2010/main" val="23661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55"/>
            <a:ext cx="9143999" cy="943137"/>
          </a:xfrm>
          <a:solidFill>
            <a:schemeClr val="tx2">
              <a:lumMod val="60000"/>
              <a:lumOff val="40000"/>
            </a:schemeClr>
          </a:solidFill>
          <a:ln w="57150" cmpd="sng"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play we’re working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" y="1401585"/>
            <a:ext cx="1951216" cy="29163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800" u="sng" dirty="0" smtClean="0">
                <a:latin typeface="Arial"/>
                <a:cs typeface="Arial"/>
              </a:rPr>
              <a:t>About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" y="1693221"/>
            <a:ext cx="1951216" cy="283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Cast and Crew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" y="1976857"/>
            <a:ext cx="1951216" cy="277051"/>
          </a:xfrm>
          <a:prstGeom prst="rect">
            <a:avLst/>
          </a:prstGeom>
          <a:solidFill>
            <a:srgbClr val="D7E4BD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Creative Process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6" y="2255764"/>
            <a:ext cx="1951216" cy="292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Reflections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" y="2548382"/>
            <a:ext cx="1951216" cy="285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6880" y="1401585"/>
            <a:ext cx="7027119" cy="5456415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91242" y="3866844"/>
            <a:ext cx="514493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Keep a blog of ongoing creative work — do it chronologically versus most recent??? Can include: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Workshop videos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Snippets of composition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Photos of notes jotted on paper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Exploration of sets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How-to type things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Reflections on how we do our work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669109" y="1693220"/>
            <a:ext cx="5890448" cy="1750319"/>
          </a:xfrm>
          <a:prstGeom prst="wedgeEllipseCallout">
            <a:avLst>
              <a:gd name="adj1" fmla="val -68429"/>
              <a:gd name="adj2" fmla="val -20000"/>
            </a:avLst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23828" y="1976857"/>
            <a:ext cx="504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to call this? Production? Process? In Production? Construction?...OR…</a:t>
            </a:r>
            <a:br>
              <a:rPr lang="en-US" dirty="0" smtClean="0"/>
            </a:br>
            <a:r>
              <a:rPr lang="en-US" dirty="0" smtClean="0"/>
              <a:t>We can change all of it to: The Play, The People, </a:t>
            </a:r>
            <a:br>
              <a:rPr lang="en-US" dirty="0" smtClean="0"/>
            </a:br>
            <a:r>
              <a:rPr lang="en-US" dirty="0" smtClean="0"/>
              <a:t>The Process, The Pen, The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6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55"/>
            <a:ext cx="9143999" cy="943137"/>
          </a:xfrm>
          <a:solidFill>
            <a:schemeClr val="tx2">
              <a:lumMod val="60000"/>
              <a:lumOff val="40000"/>
            </a:schemeClr>
          </a:solidFill>
          <a:ln w="57150" cmpd="sng"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play we’re working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" y="1401585"/>
            <a:ext cx="1951216" cy="29163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800" u="sng" dirty="0" smtClean="0">
                <a:latin typeface="Arial"/>
                <a:cs typeface="Arial"/>
              </a:rPr>
              <a:t>About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" y="1693221"/>
            <a:ext cx="1951216" cy="283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Cast and Crew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" y="1976857"/>
            <a:ext cx="1951216" cy="277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Creative Process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6" y="2255764"/>
            <a:ext cx="1951216" cy="292618"/>
          </a:xfrm>
          <a:prstGeom prst="rect">
            <a:avLst/>
          </a:prstGeom>
          <a:solidFill>
            <a:srgbClr val="D7E4BD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Reflections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" y="2548382"/>
            <a:ext cx="1951216" cy="285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6880" y="1401585"/>
            <a:ext cx="7027119" cy="5456415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0350" y="2024218"/>
            <a:ext cx="514493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Keep a blog of reflections on our interactions with the Internet. Try to use a variety of mediums such as: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Essays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Comics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Infographics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Screenshots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Videos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Image from that wiki-</a:t>
            </a:r>
            <a:r>
              <a:rPr lang="en-US" dirty="0" err="1" smtClean="0"/>
              <a:t>rabbithole</a:t>
            </a:r>
            <a:r>
              <a:rPr lang="en-US" dirty="0" smtClean="0"/>
              <a:t> app that Patrick is building (Ask Patrick if he wants to do this)</a:t>
            </a:r>
          </a:p>
        </p:txBody>
      </p:sp>
    </p:spTree>
    <p:extLst>
      <p:ext uri="{BB962C8B-B14F-4D97-AF65-F5344CB8AC3E}">
        <p14:creationId xmlns:p14="http://schemas.microsoft.com/office/powerpoint/2010/main" val="236616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55"/>
            <a:ext cx="9143999" cy="943137"/>
          </a:xfrm>
          <a:solidFill>
            <a:schemeClr val="tx2">
              <a:lumMod val="60000"/>
              <a:lumOff val="40000"/>
            </a:schemeClr>
          </a:solidFill>
          <a:ln w="57150" cmpd="sng"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play we’re working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" y="1401585"/>
            <a:ext cx="1951216" cy="29163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800" u="sng" dirty="0" smtClean="0">
                <a:latin typeface="Arial"/>
                <a:cs typeface="Arial"/>
              </a:rPr>
              <a:t>About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" y="1693221"/>
            <a:ext cx="1951216" cy="283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Cast and Crew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" y="1976857"/>
            <a:ext cx="1951216" cy="277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Creative Process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6" y="2255764"/>
            <a:ext cx="1951216" cy="292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Reflections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" y="2548382"/>
            <a:ext cx="1951216" cy="285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latin typeface="Arial"/>
                <a:cs typeface="Arial"/>
              </a:rPr>
              <a:t>Press</a:t>
            </a: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6880" y="1401585"/>
            <a:ext cx="7027119" cy="5456415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0350" y="2024218"/>
            <a:ext cx="51449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Media shit</a:t>
            </a:r>
          </a:p>
        </p:txBody>
      </p:sp>
    </p:spTree>
    <p:extLst>
      <p:ext uri="{BB962C8B-B14F-4D97-AF65-F5344CB8AC3E}">
        <p14:creationId xmlns:p14="http://schemas.microsoft.com/office/powerpoint/2010/main" val="236616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322</Words>
  <Application>Microsoft Macintosh PowerPoint</Application>
  <PresentationFormat>On-screen Show (4:3)</PresentationFormat>
  <Paragraphs>64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that play we’re working on</vt:lpstr>
      <vt:lpstr>that play we’re working on</vt:lpstr>
      <vt:lpstr>that play we’re working on</vt:lpstr>
      <vt:lpstr>that play we’re working on</vt:lpstr>
      <vt:lpstr>that play we’re working on</vt:lpstr>
      <vt:lpstr>that play we’re working 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play we’re working on</dc:title>
  <dc:creator>Diana Xin</dc:creator>
  <cp:lastModifiedBy>Diana Xin</cp:lastModifiedBy>
  <cp:revision>12</cp:revision>
  <dcterms:created xsi:type="dcterms:W3CDTF">2013-07-17T07:53:29Z</dcterms:created>
  <dcterms:modified xsi:type="dcterms:W3CDTF">2013-07-17T19:47:49Z</dcterms:modified>
</cp:coreProperties>
</file>