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>
        <p:scale>
          <a:sx n="150" d="100"/>
          <a:sy n="150" d="100"/>
        </p:scale>
        <p:origin x="-1104" y="-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D845-4817-4C33-8409-46BB07B0D24F}" type="datetimeFigureOut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03AC-EC07-4CEC-9D81-E143354B93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743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D845-4817-4C33-8409-46BB07B0D24F}" type="datetimeFigureOut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03AC-EC07-4CEC-9D81-E143354B93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017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D845-4817-4C33-8409-46BB07B0D24F}" type="datetimeFigureOut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03AC-EC07-4CEC-9D81-E143354B93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0352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D845-4817-4C33-8409-46BB07B0D24F}" type="datetimeFigureOut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03AC-EC07-4CEC-9D81-E143354B93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75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D845-4817-4C33-8409-46BB07B0D24F}" type="datetimeFigureOut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03AC-EC07-4CEC-9D81-E143354B93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38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D845-4817-4C33-8409-46BB07B0D24F}" type="datetimeFigureOut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03AC-EC07-4CEC-9D81-E143354B93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8384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D845-4817-4C33-8409-46BB07B0D24F}" type="datetimeFigureOut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03AC-EC07-4CEC-9D81-E143354B93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9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D845-4817-4C33-8409-46BB07B0D24F}" type="datetimeFigureOut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03AC-EC07-4CEC-9D81-E143354B93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799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D845-4817-4C33-8409-46BB07B0D24F}" type="datetimeFigureOut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03AC-EC07-4CEC-9D81-E143354B93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58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D845-4817-4C33-8409-46BB07B0D24F}" type="datetimeFigureOut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03AC-EC07-4CEC-9D81-E143354B93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45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D845-4817-4C33-8409-46BB07B0D24F}" type="datetimeFigureOut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03AC-EC07-4CEC-9D81-E143354B93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31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6D845-4817-4C33-8409-46BB07B0D24F}" type="datetimeFigureOut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403AC-EC07-4CEC-9D81-E143354B93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30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5329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 rot="17616226">
            <a:off x="3118330" y="2207629"/>
            <a:ext cx="6088138" cy="2657766"/>
            <a:chOff x="1529349" y="1800481"/>
            <a:chExt cx="9380952" cy="4095238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2">
                  <a:lumMod val="40000"/>
                  <a:lumOff val="6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9349" y="1800481"/>
              <a:ext cx="9380952" cy="4095238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9349" y="1800481"/>
              <a:ext cx="9380952" cy="4095238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9349" y="1800481"/>
              <a:ext cx="9380952" cy="4095238"/>
            </a:xfrm>
            <a:prstGeom prst="rect">
              <a:avLst/>
            </a:prstGeom>
          </p:spPr>
        </p:pic>
      </p:grpSp>
      <p:cxnSp>
        <p:nvCxnSpPr>
          <p:cNvPr id="11" name="直線單箭頭接點 10"/>
          <p:cNvCxnSpPr>
            <a:stCxn id="15" idx="2"/>
          </p:cNvCxnSpPr>
          <p:nvPr/>
        </p:nvCxnSpPr>
        <p:spPr>
          <a:xfrm flipH="1" flipV="1">
            <a:off x="6872802" y="3603190"/>
            <a:ext cx="861498" cy="37826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7734300" y="3702828"/>
            <a:ext cx="557243" cy="557243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7862078" y="37923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cxnSp>
        <p:nvCxnSpPr>
          <p:cNvPr id="17" name="直線單箭頭接點 16"/>
          <p:cNvCxnSpPr/>
          <p:nvPr/>
        </p:nvCxnSpPr>
        <p:spPr>
          <a:xfrm flipV="1">
            <a:off x="4130618" y="2080558"/>
            <a:ext cx="1628832" cy="237819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726516" y="2431861"/>
            <a:ext cx="557243" cy="557243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9083432" y="47800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cxnSp>
        <p:nvCxnSpPr>
          <p:cNvPr id="20" name="直線單箭頭接點 19"/>
          <p:cNvCxnSpPr>
            <a:stCxn id="21" idx="2"/>
          </p:cNvCxnSpPr>
          <p:nvPr/>
        </p:nvCxnSpPr>
        <p:spPr>
          <a:xfrm flipH="1" flipV="1">
            <a:off x="5646953" y="6299200"/>
            <a:ext cx="821006" cy="4123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6467959" y="6024701"/>
            <a:ext cx="557243" cy="557243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6595737" y="61145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cxnSp>
        <p:nvCxnSpPr>
          <p:cNvPr id="23" name="直線單箭頭接點 22"/>
          <p:cNvCxnSpPr>
            <a:stCxn id="15" idx="0"/>
          </p:cNvCxnSpPr>
          <p:nvPr/>
        </p:nvCxnSpPr>
        <p:spPr>
          <a:xfrm flipH="1" flipV="1">
            <a:off x="6699250" y="1874773"/>
            <a:ext cx="1313672" cy="1828055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>
            <a:off x="8877359" y="4413839"/>
            <a:ext cx="557243" cy="557243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8575673" y="5581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cxnSp>
        <p:nvCxnSpPr>
          <p:cNvPr id="26" name="直線單箭頭接點 25"/>
          <p:cNvCxnSpPr>
            <a:stCxn id="27" idx="5"/>
          </p:cNvCxnSpPr>
          <p:nvPr/>
        </p:nvCxnSpPr>
        <p:spPr>
          <a:xfrm>
            <a:off x="4049012" y="2556195"/>
            <a:ext cx="1291338" cy="1199394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3573375" y="2080558"/>
            <a:ext cx="557243" cy="557243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3701393" y="21745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077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Office PowerPoint</Application>
  <PresentationFormat>寬螢幕</PresentationFormat>
  <Paragraphs>5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will will</dc:creator>
  <cp:lastModifiedBy>will will</cp:lastModifiedBy>
  <cp:revision>2</cp:revision>
  <dcterms:created xsi:type="dcterms:W3CDTF">2016-05-03T14:56:01Z</dcterms:created>
  <dcterms:modified xsi:type="dcterms:W3CDTF">2016-05-03T15:00:40Z</dcterms:modified>
</cp:coreProperties>
</file>