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57" r:id="rId5"/>
    <p:sldId id="259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85" d="100"/>
          <a:sy n="85" d="100"/>
        </p:scale>
        <p:origin x="15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pt-BR" altLang="pt-BR" sz="4400" dirty="0"/>
              <a:t>Mula Eletrônica</a:t>
            </a:r>
            <a:br>
              <a:rPr lang="pt-BR" altLang="pt-BR" sz="4400" dirty="0"/>
            </a:br>
            <a:r>
              <a:rPr lang="pt-BR" altLang="pt-BR" sz="4400" dirty="0"/>
              <a:t>Mula LTDA</a:t>
            </a:r>
            <a:br>
              <a:rPr lang="pt-BR" altLang="pt-BR" sz="4400" dirty="0"/>
            </a:br>
            <a:r>
              <a:rPr lang="pt-BR" altLang="pt-BR" sz="4400" dirty="0"/>
              <a:t>Apresentação do </a:t>
            </a:r>
            <a:r>
              <a:rPr lang="pt-BR" altLang="pt-BR" sz="4400" dirty="0" err="1"/>
              <a:t>Pitch</a:t>
            </a:r>
            <a:br>
              <a:rPr lang="pt-BR" altLang="pt-BR" sz="4400" dirty="0"/>
            </a:br>
            <a:r>
              <a:rPr lang="pt-BR" altLang="pt-BR" sz="4400" dirty="0"/>
              <a:t>18/9/2020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5373688"/>
            <a:ext cx="6400800" cy="1752600"/>
          </a:xfrm>
        </p:spPr>
        <p:txBody>
          <a:bodyPr/>
          <a:lstStyle/>
          <a:p>
            <a:pPr algn="l" eaLnBrk="1" hangingPunct="1"/>
            <a:r>
              <a:rPr lang="pt-BR" altLang="pt-BR" sz="2000" dirty="0"/>
              <a:t>Alunos:	Eduardo Cesar Pasquali</a:t>
            </a:r>
          </a:p>
          <a:p>
            <a:pPr algn="l" eaLnBrk="1" hangingPunct="1"/>
            <a:r>
              <a:rPr lang="pt-BR" altLang="pt-BR" sz="2000" dirty="0"/>
              <a:t>             Rafael Froeschlin Filho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/>
          <a:p>
            <a:pPr algn="r"/>
            <a:r>
              <a:rPr lang="pt-BR" dirty="0"/>
              <a:t>Problema que se quer resolver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Nos dias atuais, com o aumento dos impostos e problemas que o país vem enfrentando, está cada vez mais comum a compra de mercadorias em lugares distantes de onde se mora, sendo muitas vezes em outro país. Mas isso faz com que seja necessário a busca/entrega da mesma de alguma forma.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Hoje podemos notar alguns contratempos em se receber mercadorias de fora: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15000"/>
              </a:lnSpc>
              <a:buFont typeface="+mj-lt"/>
              <a:buAutoNum type="alphaLcParenR"/>
            </a:pPr>
            <a:r>
              <a:rPr lang="pt-BR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demora evidente de se receber algo, dada a demora pra passar pela alfandega (controle aduaneiro) e chegar até seu destino.</a:t>
            </a:r>
            <a:r>
              <a:rPr lang="pt-BR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pt-BR" sz="20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pt-BR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problema com a cobrança de impostos pelos produtos importados</a:t>
            </a:r>
            <a:endParaRPr lang="pt-BR" sz="16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9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/>
          <a:p>
            <a:pPr algn="r"/>
            <a:r>
              <a:rPr lang="pt-BR" dirty="0"/>
              <a:t>Estimativa de tamanho do mercado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Esperamos cobrir uma grande faixa dos produtos que são adquiridos de fora do país, os quais, necessitam serem entregues para as pessoas no Brasil.</a:t>
            </a:r>
          </a:p>
          <a:p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Segundo pesquisas realizadas, 68% dos brasileiros que compram pela internet, acabam optando pelos produtos dos EUA.</a:t>
            </a:r>
          </a:p>
        </p:txBody>
      </p:sp>
    </p:spTree>
    <p:extLst>
      <p:ext uri="{BB962C8B-B14F-4D97-AF65-F5344CB8AC3E}">
        <p14:creationId xmlns:p14="http://schemas.microsoft.com/office/powerpoint/2010/main" val="243541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RF 01 - O sistema deve manter registrar viagem (destino, data de ida e data de volta).</a:t>
            </a:r>
          </a:p>
          <a:p>
            <a:pPr eaLnBrk="1" hangingPunct="1"/>
            <a:endParaRPr lang="pt-BR" altLang="x-none" sz="2000" dirty="0"/>
          </a:p>
          <a:p>
            <a:pPr eaLnBrk="1" hangingPunct="1"/>
            <a:r>
              <a:rPr lang="pt-BR" altLang="x-none" sz="2000" dirty="0"/>
              <a:t>RF 02 - O sistema deve manter um registro avaliação da busca da mercadoria (entregue ou não juntamente do seu estado).</a:t>
            </a:r>
          </a:p>
          <a:p>
            <a:pPr eaLnBrk="1" hangingPunct="1"/>
            <a:endParaRPr lang="pt-BR" altLang="x-none" sz="2000" dirty="0"/>
          </a:p>
          <a:p>
            <a:pPr eaLnBrk="1" hangingPunct="1"/>
            <a:r>
              <a:rPr lang="pt-BR" altLang="x-none" sz="2000" dirty="0"/>
              <a:t>RF 03 - O sistema deve manter viajantes (Nome, Local e Data).</a:t>
            </a:r>
          </a:p>
          <a:p>
            <a:pPr eaLnBrk="1" hangingPunct="1"/>
            <a:endParaRPr lang="pt-BR" altLang="x-none" sz="1600" dirty="0"/>
          </a:p>
          <a:p>
            <a:pPr eaLnBrk="1" hangingPunct="1"/>
            <a:r>
              <a:rPr lang="pt-BR" altLang="x-none" sz="2000" dirty="0"/>
              <a:t>RF 04 -  O sistema deve manter os compradores (Nome, mercadoria, custo).</a:t>
            </a:r>
          </a:p>
          <a:p>
            <a:pPr eaLnBrk="1" hangingPunct="1"/>
            <a:endParaRPr lang="pt-BR" altLang="x-none" sz="2000" dirty="0"/>
          </a:p>
          <a:p>
            <a:pPr eaLnBrk="1" hangingPunct="1"/>
            <a:r>
              <a:rPr lang="pt-BR" altLang="x-none" sz="2000" dirty="0"/>
              <a:t>RF 05 - O sistema deve manter uma ferramenta “Match”, na qual deve proporcionar uma negociação entre comprador e viajante.</a:t>
            </a:r>
            <a:endParaRPr lang="pt-BR" altLang="x-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/>
              <a:t>    Requisitos não funcionais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eaLnBrk="1" hangingPunct="1"/>
            <a:r>
              <a:rPr lang="pt-BR" altLang="x-none" sz="2000" dirty="0"/>
              <a:t>RNF 01 - O sistema deve organizar a lista de viagens cadastradas ordenadas por local.</a:t>
            </a:r>
            <a:endParaRPr lang="pt-BR" altLang="x-none" sz="1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2C18BE1-B52F-4B62-9043-B822E6A058F8}"/>
              </a:ext>
            </a:extLst>
          </p:cNvPr>
          <p:cNvSpPr txBox="1">
            <a:spLocks/>
          </p:cNvSpPr>
          <p:nvPr/>
        </p:nvSpPr>
        <p:spPr bwMode="auto">
          <a:xfrm>
            <a:off x="323528" y="306896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x-none" dirty="0"/>
              <a:t>     Regras de Negócio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A8B6395-750E-453D-87C0-DFAFD4CBFBA5}"/>
              </a:ext>
            </a:extLst>
          </p:cNvPr>
          <p:cNvSpPr txBox="1">
            <a:spLocks/>
          </p:cNvSpPr>
          <p:nvPr/>
        </p:nvSpPr>
        <p:spPr bwMode="auto">
          <a:xfrm>
            <a:off x="323528" y="4415407"/>
            <a:ext cx="8229600" cy="168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x-none" sz="2000" dirty="0"/>
              <a:t>RN 01 - O sistema deve manter dados pessoais a fim de localizar o usuário se necessário.</a:t>
            </a:r>
          </a:p>
          <a:p>
            <a:pPr eaLnBrk="1" hangingPunct="1"/>
            <a:endParaRPr lang="pt-BR" altLang="x-none" sz="2000" dirty="0"/>
          </a:p>
          <a:p>
            <a:pPr eaLnBrk="1" hangingPunct="1"/>
            <a:r>
              <a:rPr lang="pt-BR" altLang="x-none" sz="2000" dirty="0"/>
              <a:t>RN 02 - O pagamento fica em espera até a entrega da mercadoria.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Projeto das telas</a:t>
            </a:r>
            <a:endParaRPr lang="pt-BR" dirty="0"/>
          </a:p>
        </p:txBody>
      </p:sp>
      <p:pic>
        <p:nvPicPr>
          <p:cNvPr id="8" name="Espaço Reservado para Conteúdo 7" descr="Uma imagem contendo texto, comida, cd, placar&#10;&#10;Descrição gerada automaticamente">
            <a:extLst>
              <a:ext uri="{FF2B5EF4-FFF2-40B4-BE49-F238E27FC236}">
                <a16:creationId xmlns:a16="http://schemas.microsoft.com/office/drawing/2014/main" id="{3C497DD5-6CF5-4CA8-BE79-E5627C7B8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6351"/>
            <a:ext cx="6480720" cy="4617513"/>
          </a:xfrm>
        </p:spPr>
      </p:pic>
    </p:spTree>
    <p:extLst>
      <p:ext uri="{BB962C8B-B14F-4D97-AF65-F5344CB8AC3E}">
        <p14:creationId xmlns:p14="http://schemas.microsoft.com/office/powerpoint/2010/main" val="158090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Tecnologia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  <a:p>
            <a:r>
              <a:rPr lang="pt-BR" dirty="0" err="1"/>
              <a:t>NodeJS</a:t>
            </a:r>
            <a:endParaRPr lang="pt-BR" dirty="0"/>
          </a:p>
          <a:p>
            <a:r>
              <a:rPr lang="pt-BR" dirty="0" err="1"/>
              <a:t>React</a:t>
            </a:r>
            <a:endParaRPr lang="pt-BR" dirty="0"/>
          </a:p>
          <a:p>
            <a:r>
              <a:rPr lang="pt-BR" dirty="0" err="1"/>
              <a:t>MongoDB</a:t>
            </a:r>
            <a:endParaRPr lang="pt-BR" dirty="0"/>
          </a:p>
          <a:p>
            <a:r>
              <a:rPr lang="pt-BR" dirty="0" err="1"/>
              <a:t>Vercel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64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Eduardo Cesar Pasquali</a:t>
            </a:r>
          </a:p>
          <a:p>
            <a:pPr lvl="1"/>
            <a:r>
              <a:rPr lang="pt-BR" sz="1800" b="1" dirty="0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Formação: </a:t>
            </a:r>
            <a:r>
              <a:rPr lang="pt-BR" sz="1800" dirty="0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superior incompleto em Bacharel em Ciências da Computação;</a:t>
            </a:r>
            <a:endParaRPr lang="pt-BR" sz="1800" dirty="0">
              <a:uFill>
                <a:solidFill>
                  <a:srgbClr val="548DD4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1800" b="1" dirty="0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Experiência: </a:t>
            </a:r>
            <a:r>
              <a:rPr lang="pt-BR" sz="1800" dirty="0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Só estuda.</a:t>
            </a:r>
            <a:endParaRPr lang="pt-BR" sz="1800" dirty="0">
              <a:uFill>
                <a:solidFill>
                  <a:srgbClr val="548DD4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b="1" dirty="0" err="1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Conhecimentos</a:t>
            </a:r>
            <a:r>
              <a:rPr lang="en-US" sz="1800" b="1" dirty="0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dirty="0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pt-BR" sz="1800" dirty="0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800" dirty="0" err="1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genexus</a:t>
            </a:r>
            <a:r>
              <a:rPr lang="pt-BR" sz="1800" dirty="0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Rafael Froeschlin Filho</a:t>
            </a:r>
          </a:p>
          <a:p>
            <a:pPr lvl="1"/>
            <a:r>
              <a:rPr lang="pt-BR" sz="1800" b="1" dirty="0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Formação: </a:t>
            </a:r>
            <a:r>
              <a:rPr lang="pt-BR" sz="1800" dirty="0">
                <a:effectLst/>
                <a:uFill>
                  <a:solidFill>
                    <a:srgbClr val="548DD4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superior incompleto em Bacharel em Ciências da Computação;</a:t>
            </a:r>
            <a:endParaRPr lang="pt-BR" sz="1800" dirty="0">
              <a:uFill>
                <a:solidFill>
                  <a:srgbClr val="548DD4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Experiência: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 trabalha na empresa Philips.</a:t>
            </a:r>
          </a:p>
          <a:p>
            <a:pPr lvl="1"/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Conhecimentos: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 Java, 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Javascripit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, C e C++.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28645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405</Words>
  <Application>Microsoft Office PowerPoint</Application>
  <PresentationFormat>Apresentação na tela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Design padrão</vt:lpstr>
      <vt:lpstr>Mula Eletrônica Mula LTDA Apresentação do Pitch 18/9/2020</vt:lpstr>
      <vt:lpstr>Problema que se quer resolver</vt:lpstr>
      <vt:lpstr>Estimativa de tamanho do mercado</vt:lpstr>
      <vt:lpstr>Requisitos funcionais</vt:lpstr>
      <vt:lpstr>    Requisitos não funcionais</vt:lpstr>
      <vt:lpstr>Projeto das telas</vt:lpstr>
      <vt:lpstr>Tecnologia</vt:lpstr>
      <vt:lpstr>Equipe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Eduardo Pasquali</cp:lastModifiedBy>
  <cp:revision>38</cp:revision>
  <dcterms:created xsi:type="dcterms:W3CDTF">2012-05-08T00:10:24Z</dcterms:created>
  <dcterms:modified xsi:type="dcterms:W3CDTF">2020-09-12T00:09:21Z</dcterms:modified>
</cp:coreProperties>
</file>