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Bold Ink" charset="1" panose="00000500000000000000"/>
      <p:regular r:id="rId16"/>
    </p:embeddedFont>
    <p:embeddedFont>
      <p:font typeface="Akzidenz-Grotesk" charset="1" panose="020005030300000200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15177" y="7433767"/>
            <a:ext cx="9430353" cy="4715177"/>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456827" y="10338182"/>
            <a:ext cx="4661316" cy="2330658"/>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4966490" y="-1328888"/>
            <a:ext cx="9430353" cy="4715177"/>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5583791" y="-2142757"/>
            <a:ext cx="4661316" cy="2330658"/>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4067202" y="9359478"/>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166334" y="-824125"/>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349885" y="2934479"/>
            <a:ext cx="11588229" cy="2834852"/>
          </a:xfrm>
          <a:prstGeom prst="rect">
            <a:avLst/>
          </a:prstGeom>
        </p:spPr>
        <p:txBody>
          <a:bodyPr anchor="t" rtlCol="false" tIns="0" lIns="0" bIns="0" rIns="0">
            <a:spAutoFit/>
          </a:bodyPr>
          <a:lstStyle/>
          <a:p>
            <a:pPr algn="ctr">
              <a:lnSpc>
                <a:spcPts val="7183"/>
              </a:lnSpc>
            </a:pPr>
            <a:r>
              <a:rPr lang="en-US" sz="8450">
                <a:solidFill>
                  <a:srgbClr val="545454"/>
                </a:solidFill>
                <a:latin typeface="Bold Ink"/>
                <a:ea typeface="Bold Ink"/>
                <a:cs typeface="Bold Ink"/>
                <a:sym typeface="Bold Ink"/>
              </a:rPr>
              <a:t>CIKLS AR SKAITĪTĀJU PROGRAMMĒŠANAS VALODĀ PYTHON</a:t>
            </a:r>
          </a:p>
        </p:txBody>
      </p:sp>
      <p:sp>
        <p:nvSpPr>
          <p:cNvPr name="TextBox 21" id="21"/>
          <p:cNvSpPr txBox="true"/>
          <p:nvPr/>
        </p:nvSpPr>
        <p:spPr>
          <a:xfrm rot="0">
            <a:off x="4050290" y="5895510"/>
            <a:ext cx="10187420" cy="966290"/>
          </a:xfrm>
          <a:prstGeom prst="rect">
            <a:avLst/>
          </a:prstGeom>
        </p:spPr>
        <p:txBody>
          <a:bodyPr anchor="t" rtlCol="false" tIns="0" lIns="0" bIns="0" rIns="0">
            <a:spAutoFit/>
          </a:bodyPr>
          <a:lstStyle/>
          <a:p>
            <a:pPr algn="ctr">
              <a:lnSpc>
                <a:spcPts val="7114"/>
              </a:lnSpc>
              <a:spcBef>
                <a:spcPct val="0"/>
              </a:spcBef>
            </a:pPr>
            <a:r>
              <a:rPr lang="en-US" sz="5082">
                <a:solidFill>
                  <a:srgbClr val="61654D"/>
                </a:solidFill>
                <a:latin typeface="Akzidenz-Grotesk"/>
                <a:ea typeface="Akzidenz-Grotesk"/>
                <a:cs typeface="Akzidenz-Grotesk"/>
                <a:sym typeface="Akzidenz-Grotesk"/>
              </a:rPr>
              <a:t>Gļebs Čečotkins</a:t>
            </a:r>
            <a:r>
              <a:rPr lang="en-US" sz="5082">
                <a:solidFill>
                  <a:srgbClr val="61654D"/>
                </a:solidFill>
                <a:latin typeface="Akzidenz-Grotesk"/>
                <a:ea typeface="Akzidenz-Grotesk"/>
                <a:cs typeface="Akzidenz-Grotesk"/>
                <a:sym typeface="Akzidenz-Grotesk"/>
              </a:rPr>
              <a:t> 2PT</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029631" y="3439211"/>
            <a:ext cx="12228738" cy="3980077"/>
          </a:xfrm>
          <a:prstGeom prst="rect">
            <a:avLst/>
          </a:prstGeom>
        </p:spPr>
        <p:txBody>
          <a:bodyPr anchor="t" rtlCol="false" tIns="0" lIns="0" bIns="0" rIns="0">
            <a:spAutoFit/>
          </a:bodyPr>
          <a:lstStyle/>
          <a:p>
            <a:pPr algn="ctr">
              <a:lnSpc>
                <a:spcPts val="14909"/>
              </a:lnSpc>
            </a:pPr>
            <a:r>
              <a:rPr lang="en-US" sz="17540">
                <a:solidFill>
                  <a:srgbClr val="545454"/>
                </a:solidFill>
                <a:latin typeface="Bold Ink"/>
                <a:ea typeface="Bold Ink"/>
                <a:cs typeface="Bold Ink"/>
                <a:sym typeface="Bold Ink"/>
              </a:rPr>
              <a:t>THANK</a:t>
            </a:r>
          </a:p>
          <a:p>
            <a:pPr algn="ctr">
              <a:lnSpc>
                <a:spcPts val="14909"/>
              </a:lnSpc>
            </a:pPr>
            <a:r>
              <a:rPr lang="en-US" sz="17540">
                <a:solidFill>
                  <a:srgbClr val="545454"/>
                </a:solidFill>
                <a:latin typeface="Bold Ink"/>
                <a:ea typeface="Bold Ink"/>
                <a:cs typeface="Bold Ink"/>
                <a:sym typeface="Bold Ink"/>
              </a:rPr>
              <a:t>YOU</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5814727" y="2628380"/>
            <a:ext cx="6658546"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KAS TAS IR ? </a:t>
            </a:r>
          </a:p>
        </p:txBody>
      </p:sp>
      <p:sp>
        <p:nvSpPr>
          <p:cNvPr name="TextBox 21" id="21"/>
          <p:cNvSpPr txBox="true"/>
          <p:nvPr/>
        </p:nvSpPr>
        <p:spPr>
          <a:xfrm rot="0">
            <a:off x="8056608" y="4421680"/>
            <a:ext cx="3110327" cy="805634"/>
          </a:xfrm>
          <a:prstGeom prst="rect">
            <a:avLst/>
          </a:prstGeom>
        </p:spPr>
        <p:txBody>
          <a:bodyPr anchor="t" rtlCol="false" tIns="0" lIns="0" bIns="0" rIns="0">
            <a:spAutoFit/>
          </a:bodyPr>
          <a:lstStyle/>
          <a:p>
            <a:pPr algn="l">
              <a:lnSpc>
                <a:spcPts val="5994"/>
              </a:lnSpc>
              <a:spcBef>
                <a:spcPct val="0"/>
              </a:spcBef>
            </a:pPr>
            <a:r>
              <a:rPr lang="en-US" sz="4282">
                <a:solidFill>
                  <a:srgbClr val="61654D"/>
                </a:solidFill>
                <a:latin typeface="Akzidenz-Grotesk"/>
                <a:ea typeface="Akzidenz-Grotesk"/>
                <a:cs typeface="Akzidenz-Grotesk"/>
                <a:sym typeface="Akzidenz-Grotesk"/>
              </a:rPr>
              <a:t>Aaron Loeb</a:t>
            </a:r>
          </a:p>
        </p:txBody>
      </p:sp>
      <p:sp>
        <p:nvSpPr>
          <p:cNvPr name="TextBox 22" id="22"/>
          <p:cNvSpPr txBox="true"/>
          <p:nvPr/>
        </p:nvSpPr>
        <p:spPr>
          <a:xfrm rot="0">
            <a:off x="7121065" y="4716955"/>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1</a:t>
            </a:r>
          </a:p>
        </p:txBody>
      </p:sp>
      <p:sp>
        <p:nvSpPr>
          <p:cNvPr name="TextBox 23" id="23"/>
          <p:cNvSpPr txBox="true"/>
          <p:nvPr/>
        </p:nvSpPr>
        <p:spPr>
          <a:xfrm rot="0">
            <a:off x="8056608" y="5330969"/>
            <a:ext cx="3971614" cy="805634"/>
          </a:xfrm>
          <a:prstGeom prst="rect">
            <a:avLst/>
          </a:prstGeom>
        </p:spPr>
        <p:txBody>
          <a:bodyPr anchor="t" rtlCol="false" tIns="0" lIns="0" bIns="0" rIns="0">
            <a:spAutoFit/>
          </a:bodyPr>
          <a:lstStyle/>
          <a:p>
            <a:pPr algn="l">
              <a:lnSpc>
                <a:spcPts val="5994"/>
              </a:lnSpc>
              <a:spcBef>
                <a:spcPct val="0"/>
              </a:spcBef>
            </a:pPr>
            <a:r>
              <a:rPr lang="en-US" sz="4282">
                <a:solidFill>
                  <a:srgbClr val="61654D"/>
                </a:solidFill>
                <a:latin typeface="Akzidenz-Grotesk"/>
                <a:ea typeface="Akzidenz-Grotesk"/>
                <a:cs typeface="Akzidenz-Grotesk"/>
                <a:sym typeface="Akzidenz-Grotesk"/>
              </a:rPr>
              <a:t>Cahaya Dewi</a:t>
            </a:r>
          </a:p>
        </p:txBody>
      </p:sp>
      <p:sp>
        <p:nvSpPr>
          <p:cNvPr name="TextBox 24" id="24"/>
          <p:cNvSpPr txBox="true"/>
          <p:nvPr/>
        </p:nvSpPr>
        <p:spPr>
          <a:xfrm rot="0">
            <a:off x="7121065" y="5626244"/>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2</a:t>
            </a:r>
          </a:p>
        </p:txBody>
      </p:sp>
      <p:sp>
        <p:nvSpPr>
          <p:cNvPr name="TextBox 25" id="25"/>
          <p:cNvSpPr txBox="true"/>
          <p:nvPr/>
        </p:nvSpPr>
        <p:spPr>
          <a:xfrm rot="0">
            <a:off x="8056608" y="6240257"/>
            <a:ext cx="4493607" cy="805634"/>
          </a:xfrm>
          <a:prstGeom prst="rect">
            <a:avLst/>
          </a:prstGeom>
        </p:spPr>
        <p:txBody>
          <a:bodyPr anchor="t" rtlCol="false" tIns="0" lIns="0" bIns="0" rIns="0">
            <a:spAutoFit/>
          </a:bodyPr>
          <a:lstStyle/>
          <a:p>
            <a:pPr algn="l">
              <a:lnSpc>
                <a:spcPts val="5994"/>
              </a:lnSpc>
              <a:spcBef>
                <a:spcPct val="0"/>
              </a:spcBef>
            </a:pPr>
            <a:r>
              <a:rPr lang="en-US" sz="4282">
                <a:solidFill>
                  <a:srgbClr val="61654D"/>
                </a:solidFill>
                <a:latin typeface="Akzidenz-Grotesk"/>
                <a:ea typeface="Akzidenz-Grotesk"/>
                <a:cs typeface="Akzidenz-Grotesk"/>
                <a:sym typeface="Akzidenz-Grotesk"/>
              </a:rPr>
              <a:t>Claudia Alves</a:t>
            </a:r>
          </a:p>
        </p:txBody>
      </p:sp>
      <p:sp>
        <p:nvSpPr>
          <p:cNvPr name="TextBox 26" id="26"/>
          <p:cNvSpPr txBox="true"/>
          <p:nvPr/>
        </p:nvSpPr>
        <p:spPr>
          <a:xfrm rot="0">
            <a:off x="7121065" y="6535532"/>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3</a:t>
            </a:r>
          </a:p>
        </p:txBody>
      </p:sp>
      <p:sp>
        <p:nvSpPr>
          <p:cNvPr name="TextBox 27" id="27"/>
          <p:cNvSpPr txBox="true"/>
          <p:nvPr/>
        </p:nvSpPr>
        <p:spPr>
          <a:xfrm rot="0">
            <a:off x="8056608" y="7149546"/>
            <a:ext cx="3110327" cy="805634"/>
          </a:xfrm>
          <a:prstGeom prst="rect">
            <a:avLst/>
          </a:prstGeom>
        </p:spPr>
        <p:txBody>
          <a:bodyPr anchor="t" rtlCol="false" tIns="0" lIns="0" bIns="0" rIns="0">
            <a:spAutoFit/>
          </a:bodyPr>
          <a:lstStyle/>
          <a:p>
            <a:pPr algn="l">
              <a:lnSpc>
                <a:spcPts val="5994"/>
              </a:lnSpc>
              <a:spcBef>
                <a:spcPct val="0"/>
              </a:spcBef>
            </a:pPr>
            <a:r>
              <a:rPr lang="en-US" sz="4282">
                <a:solidFill>
                  <a:srgbClr val="61654D"/>
                </a:solidFill>
                <a:latin typeface="Akzidenz-Grotesk"/>
                <a:ea typeface="Akzidenz-Grotesk"/>
                <a:cs typeface="Akzidenz-Grotesk"/>
                <a:sym typeface="Akzidenz-Grotesk"/>
              </a:rPr>
              <a:t>Ketut Susilo</a:t>
            </a:r>
          </a:p>
        </p:txBody>
      </p:sp>
      <p:sp>
        <p:nvSpPr>
          <p:cNvPr name="TextBox 28" id="28"/>
          <p:cNvSpPr txBox="true"/>
          <p:nvPr/>
        </p:nvSpPr>
        <p:spPr>
          <a:xfrm rot="0">
            <a:off x="7121065" y="7444821"/>
            <a:ext cx="752846" cy="510359"/>
          </a:xfrm>
          <a:prstGeom prst="rect">
            <a:avLst/>
          </a:prstGeom>
        </p:spPr>
        <p:txBody>
          <a:bodyPr anchor="t" rtlCol="false" tIns="0" lIns="0" bIns="0" rIns="0">
            <a:spAutoFit/>
          </a:bodyPr>
          <a:lstStyle/>
          <a:p>
            <a:pPr algn="ctr">
              <a:lnSpc>
                <a:spcPts val="3600"/>
              </a:lnSpc>
            </a:pPr>
            <a:r>
              <a:rPr lang="en-US" sz="4235">
                <a:solidFill>
                  <a:srgbClr val="545454"/>
                </a:solidFill>
                <a:latin typeface="Bold Ink"/>
                <a:ea typeface="Bold Ink"/>
                <a:cs typeface="Bold Ink"/>
                <a:sym typeface="Bold Ink"/>
              </a:rPr>
              <a:t>4</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73762" y="2851908"/>
            <a:ext cx="10540477" cy="1260636"/>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INTRODUCTION</a:t>
            </a:r>
          </a:p>
        </p:txBody>
      </p:sp>
      <p:sp>
        <p:nvSpPr>
          <p:cNvPr name="TextBox 21" id="21"/>
          <p:cNvSpPr txBox="true"/>
          <p:nvPr/>
        </p:nvSpPr>
        <p:spPr>
          <a:xfrm rot="0">
            <a:off x="3125802" y="4295198"/>
            <a:ext cx="12036395" cy="3482794"/>
          </a:xfrm>
          <a:prstGeom prst="rect">
            <a:avLst/>
          </a:prstGeom>
        </p:spPr>
        <p:txBody>
          <a:bodyPr anchor="t" rtlCol="false" tIns="0" lIns="0" bIns="0" rIns="0">
            <a:spAutoFit/>
          </a:bodyPr>
          <a:lstStyle/>
          <a:p>
            <a:pPr algn="ctr">
              <a:lnSpc>
                <a:spcPts val="5434"/>
              </a:lnSpc>
              <a:spcBef>
                <a:spcPct val="0"/>
              </a:spcBef>
            </a:pPr>
            <a:r>
              <a:rPr lang="en-US" sz="3882">
                <a:solidFill>
                  <a:srgbClr val="61654D"/>
                </a:solidFill>
                <a:latin typeface="Akzidenz-Grotesk"/>
                <a:ea typeface="Akzidenz-Grotesk"/>
                <a:cs typeface="Akzidenz-Grotesk"/>
                <a:sym typeface="Akzidenz-Grotesk"/>
              </a:rPr>
              <a:t>Lorem ipsum dolor sit amet, consectetur adipiscing elit. Suspendisse quis enim pretium, bibendum ante ullamcorper, tincidunt augue. Nunc sed lorem aliquam, malesuada lectus eu, placerat lorem. Proin at aliquet sapien, vitae elementum mi.</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73762" y="2851908"/>
            <a:ext cx="10540477" cy="1260636"/>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BACKGROUND</a:t>
            </a:r>
          </a:p>
        </p:txBody>
      </p:sp>
      <p:sp>
        <p:nvSpPr>
          <p:cNvPr name="TextBox 21" id="21"/>
          <p:cNvSpPr txBox="true"/>
          <p:nvPr/>
        </p:nvSpPr>
        <p:spPr>
          <a:xfrm rot="0">
            <a:off x="3125802" y="4295198"/>
            <a:ext cx="12036395" cy="3482794"/>
          </a:xfrm>
          <a:prstGeom prst="rect">
            <a:avLst/>
          </a:prstGeom>
        </p:spPr>
        <p:txBody>
          <a:bodyPr anchor="t" rtlCol="false" tIns="0" lIns="0" bIns="0" rIns="0">
            <a:spAutoFit/>
          </a:bodyPr>
          <a:lstStyle/>
          <a:p>
            <a:pPr algn="ctr">
              <a:lnSpc>
                <a:spcPts val="5434"/>
              </a:lnSpc>
              <a:spcBef>
                <a:spcPct val="0"/>
              </a:spcBef>
            </a:pPr>
            <a:r>
              <a:rPr lang="en-US" sz="3882">
                <a:solidFill>
                  <a:srgbClr val="61654D"/>
                </a:solidFill>
                <a:latin typeface="Akzidenz-Grotesk"/>
                <a:ea typeface="Akzidenz-Grotesk"/>
                <a:cs typeface="Akzidenz-Grotesk"/>
                <a:sym typeface="Akzidenz-Grotesk"/>
              </a:rPr>
              <a:t>Lorem ipsum dolor sit amet, consectetur adipiscing elit. Suspendisse quis enim pretium, bibendum ante ullamcorper, tincidunt augue. Nunc sed lorem aliquam, malesuada lectus eu, placerat lorem. Proin at aliquet sapien, vitae elementum mi.</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73762" y="2112806"/>
            <a:ext cx="10540477" cy="1260636"/>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PROJECT</a:t>
            </a:r>
          </a:p>
        </p:txBody>
      </p:sp>
      <p:sp>
        <p:nvSpPr>
          <p:cNvPr name="TextBox 21" id="21"/>
          <p:cNvSpPr txBox="true"/>
          <p:nvPr/>
        </p:nvSpPr>
        <p:spPr>
          <a:xfrm rot="0">
            <a:off x="2994311" y="3623865"/>
            <a:ext cx="5485392" cy="5540194"/>
          </a:xfrm>
          <a:prstGeom prst="rect">
            <a:avLst/>
          </a:prstGeom>
        </p:spPr>
        <p:txBody>
          <a:bodyPr anchor="t" rtlCol="false" tIns="0" lIns="0" bIns="0" rIns="0">
            <a:spAutoFit/>
          </a:bodyPr>
          <a:lstStyle/>
          <a:p>
            <a:pPr algn="l" marL="838150" indent="-419075" lvl="1">
              <a:lnSpc>
                <a:spcPts val="5434"/>
              </a:lnSpc>
              <a:buFont typeface="Arial"/>
              <a:buChar char="•"/>
            </a:pPr>
            <a:r>
              <a:rPr lang="en-US" sz="3882">
                <a:solidFill>
                  <a:srgbClr val="61654D"/>
                </a:solidFill>
                <a:latin typeface="Akzidenz-Grotesk"/>
                <a:ea typeface="Akzidenz-Grotesk"/>
                <a:cs typeface="Akzidenz-Grotesk"/>
                <a:sym typeface="Akzidenz-Grotesk"/>
              </a:rPr>
              <a:t>Lorem ipsum dolor sit amet, consectetur adipiscing elit. Suspendisse quis enim pretium, bibendum ante ullamcorper, tincidunt augue.</a:t>
            </a:r>
          </a:p>
        </p:txBody>
      </p:sp>
      <p:sp>
        <p:nvSpPr>
          <p:cNvPr name="TextBox 22" id="22"/>
          <p:cNvSpPr txBox="true"/>
          <p:nvPr/>
        </p:nvSpPr>
        <p:spPr>
          <a:xfrm rot="0">
            <a:off x="9808297" y="3662700"/>
            <a:ext cx="5485392" cy="5540194"/>
          </a:xfrm>
          <a:prstGeom prst="rect">
            <a:avLst/>
          </a:prstGeom>
        </p:spPr>
        <p:txBody>
          <a:bodyPr anchor="t" rtlCol="false" tIns="0" lIns="0" bIns="0" rIns="0">
            <a:spAutoFit/>
          </a:bodyPr>
          <a:lstStyle/>
          <a:p>
            <a:pPr algn="l" marL="838150" indent="-419075" lvl="1">
              <a:lnSpc>
                <a:spcPts val="5434"/>
              </a:lnSpc>
              <a:buFont typeface="Arial"/>
              <a:buChar char="•"/>
            </a:pPr>
            <a:r>
              <a:rPr lang="en-US" sz="3882">
                <a:solidFill>
                  <a:srgbClr val="61654D"/>
                </a:solidFill>
                <a:latin typeface="Akzidenz-Grotesk"/>
                <a:ea typeface="Akzidenz-Grotesk"/>
                <a:cs typeface="Akzidenz-Grotesk"/>
                <a:sym typeface="Akzidenz-Grotesk"/>
              </a:rPr>
              <a:t>Lorem ipsum dolor sit amet, consectetur adipiscing elit. Suspendisse quis enim pretium, bibendum ante ullamcorper, tincidunt augue.</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73762" y="1371600"/>
            <a:ext cx="10540477" cy="2395149"/>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PROJECT OVERVIEW</a:t>
            </a:r>
          </a:p>
        </p:txBody>
      </p:sp>
      <p:sp>
        <p:nvSpPr>
          <p:cNvPr name="TextBox 21" id="21"/>
          <p:cNvSpPr txBox="true"/>
          <p:nvPr/>
        </p:nvSpPr>
        <p:spPr>
          <a:xfrm rot="0">
            <a:off x="3322670" y="4385269"/>
            <a:ext cx="5485392" cy="2111194"/>
          </a:xfrm>
          <a:prstGeom prst="rect">
            <a:avLst/>
          </a:prstGeom>
        </p:spPr>
        <p:txBody>
          <a:bodyPr anchor="t" rtlCol="false" tIns="0" lIns="0" bIns="0" rIns="0">
            <a:spAutoFit/>
          </a:bodyPr>
          <a:lstStyle/>
          <a:p>
            <a:pPr algn="l" marL="838150" indent="-419075" lvl="1">
              <a:lnSpc>
                <a:spcPts val="5434"/>
              </a:lnSpc>
              <a:buFont typeface="Arial"/>
              <a:buChar char="•"/>
            </a:pPr>
            <a:r>
              <a:rPr lang="en-US" sz="3882">
                <a:solidFill>
                  <a:srgbClr val="61654D"/>
                </a:solidFill>
                <a:latin typeface="Akzidenz-Grotesk"/>
                <a:ea typeface="Akzidenz-Grotesk"/>
                <a:cs typeface="Akzidenz-Grotesk"/>
                <a:sym typeface="Akzidenz-Grotesk"/>
              </a:rPr>
              <a:t>Lorem ipsum dolor sit amet, consectetur adipiscing elit.</a:t>
            </a:r>
          </a:p>
        </p:txBody>
      </p:sp>
      <p:sp>
        <p:nvSpPr>
          <p:cNvPr name="TextBox 22" id="22"/>
          <p:cNvSpPr txBox="true"/>
          <p:nvPr/>
        </p:nvSpPr>
        <p:spPr>
          <a:xfrm rot="0">
            <a:off x="9479938" y="4385269"/>
            <a:ext cx="5485392" cy="2111194"/>
          </a:xfrm>
          <a:prstGeom prst="rect">
            <a:avLst/>
          </a:prstGeom>
        </p:spPr>
        <p:txBody>
          <a:bodyPr anchor="t" rtlCol="false" tIns="0" lIns="0" bIns="0" rIns="0">
            <a:spAutoFit/>
          </a:bodyPr>
          <a:lstStyle/>
          <a:p>
            <a:pPr algn="l" marL="838150" indent="-419075" lvl="1">
              <a:lnSpc>
                <a:spcPts val="5434"/>
              </a:lnSpc>
              <a:buFont typeface="Arial"/>
              <a:buChar char="•"/>
            </a:pPr>
            <a:r>
              <a:rPr lang="en-US" sz="3882">
                <a:solidFill>
                  <a:srgbClr val="61654D"/>
                </a:solidFill>
                <a:latin typeface="Akzidenz-Grotesk"/>
                <a:ea typeface="Akzidenz-Grotesk"/>
                <a:cs typeface="Akzidenz-Grotesk"/>
                <a:sym typeface="Akzidenz-Grotesk"/>
              </a:rPr>
              <a:t>Lorem ipsum dolor sit amet, consectetur adipiscing elit.</a:t>
            </a:r>
          </a:p>
        </p:txBody>
      </p:sp>
      <p:sp>
        <p:nvSpPr>
          <p:cNvPr name="TextBox 23" id="23"/>
          <p:cNvSpPr txBox="true"/>
          <p:nvPr/>
        </p:nvSpPr>
        <p:spPr>
          <a:xfrm rot="0">
            <a:off x="3322670" y="6808336"/>
            <a:ext cx="5485392" cy="2111194"/>
          </a:xfrm>
          <a:prstGeom prst="rect">
            <a:avLst/>
          </a:prstGeom>
        </p:spPr>
        <p:txBody>
          <a:bodyPr anchor="t" rtlCol="false" tIns="0" lIns="0" bIns="0" rIns="0">
            <a:spAutoFit/>
          </a:bodyPr>
          <a:lstStyle/>
          <a:p>
            <a:pPr algn="l" marL="838150" indent="-419075" lvl="1">
              <a:lnSpc>
                <a:spcPts val="5434"/>
              </a:lnSpc>
              <a:buFont typeface="Arial"/>
              <a:buChar char="•"/>
            </a:pPr>
            <a:r>
              <a:rPr lang="en-US" sz="3882">
                <a:solidFill>
                  <a:srgbClr val="61654D"/>
                </a:solidFill>
                <a:latin typeface="Akzidenz-Grotesk"/>
                <a:ea typeface="Akzidenz-Grotesk"/>
                <a:cs typeface="Akzidenz-Grotesk"/>
                <a:sym typeface="Akzidenz-Grotesk"/>
              </a:rPr>
              <a:t>Lorem ipsum dolor sit amet, consectetur adipiscing elit.</a:t>
            </a:r>
          </a:p>
        </p:txBody>
      </p:sp>
      <p:sp>
        <p:nvSpPr>
          <p:cNvPr name="TextBox 24" id="24"/>
          <p:cNvSpPr txBox="true"/>
          <p:nvPr/>
        </p:nvSpPr>
        <p:spPr>
          <a:xfrm rot="0">
            <a:off x="9479938" y="6808336"/>
            <a:ext cx="5485392" cy="2111194"/>
          </a:xfrm>
          <a:prstGeom prst="rect">
            <a:avLst/>
          </a:prstGeom>
        </p:spPr>
        <p:txBody>
          <a:bodyPr anchor="t" rtlCol="false" tIns="0" lIns="0" bIns="0" rIns="0">
            <a:spAutoFit/>
          </a:bodyPr>
          <a:lstStyle/>
          <a:p>
            <a:pPr algn="l" marL="838150" indent="-419075" lvl="1">
              <a:lnSpc>
                <a:spcPts val="5434"/>
              </a:lnSpc>
              <a:buFont typeface="Arial"/>
              <a:buChar char="•"/>
            </a:pPr>
            <a:r>
              <a:rPr lang="en-US" sz="3882">
                <a:solidFill>
                  <a:srgbClr val="61654D"/>
                </a:solidFill>
                <a:latin typeface="Akzidenz-Grotesk"/>
                <a:ea typeface="Akzidenz-Grotesk"/>
                <a:cs typeface="Akzidenz-Grotesk"/>
                <a:sym typeface="Akzidenz-Grotesk"/>
              </a:rPr>
              <a:t>Lorem ipsum dolor sit amet, consectetur adipiscing elit.</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73762" y="2112806"/>
            <a:ext cx="10540477" cy="1260636"/>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PROCESS</a:t>
            </a:r>
          </a:p>
        </p:txBody>
      </p:sp>
      <p:sp>
        <p:nvSpPr>
          <p:cNvPr name="TextBox 21" id="21"/>
          <p:cNvSpPr txBox="true"/>
          <p:nvPr/>
        </p:nvSpPr>
        <p:spPr>
          <a:xfrm rot="0">
            <a:off x="2994311" y="3623865"/>
            <a:ext cx="5485392" cy="5540194"/>
          </a:xfrm>
          <a:prstGeom prst="rect">
            <a:avLst/>
          </a:prstGeom>
        </p:spPr>
        <p:txBody>
          <a:bodyPr anchor="t" rtlCol="false" tIns="0" lIns="0" bIns="0" rIns="0">
            <a:spAutoFit/>
          </a:bodyPr>
          <a:lstStyle/>
          <a:p>
            <a:pPr algn="l" marL="838150" indent="-419075" lvl="1">
              <a:lnSpc>
                <a:spcPts val="5434"/>
              </a:lnSpc>
              <a:buFont typeface="Arial"/>
              <a:buChar char="•"/>
            </a:pPr>
            <a:r>
              <a:rPr lang="en-US" sz="3882">
                <a:solidFill>
                  <a:srgbClr val="61654D"/>
                </a:solidFill>
                <a:latin typeface="Akzidenz-Grotesk"/>
                <a:ea typeface="Akzidenz-Grotesk"/>
                <a:cs typeface="Akzidenz-Grotesk"/>
                <a:sym typeface="Akzidenz-Grotesk"/>
              </a:rPr>
              <a:t>Lorem ipsum dolor sit amet, consectetur adipiscing elit. Suspendisse quis enim pretium, bibendum ante ullamcorper, tincidunt augue.</a:t>
            </a:r>
          </a:p>
        </p:txBody>
      </p:sp>
      <p:sp>
        <p:nvSpPr>
          <p:cNvPr name="TextBox 22" id="22"/>
          <p:cNvSpPr txBox="true"/>
          <p:nvPr/>
        </p:nvSpPr>
        <p:spPr>
          <a:xfrm rot="0">
            <a:off x="9808297" y="3662700"/>
            <a:ext cx="5485392" cy="5540194"/>
          </a:xfrm>
          <a:prstGeom prst="rect">
            <a:avLst/>
          </a:prstGeom>
        </p:spPr>
        <p:txBody>
          <a:bodyPr anchor="t" rtlCol="false" tIns="0" lIns="0" bIns="0" rIns="0">
            <a:spAutoFit/>
          </a:bodyPr>
          <a:lstStyle/>
          <a:p>
            <a:pPr algn="l" marL="838150" indent="-419075" lvl="1">
              <a:lnSpc>
                <a:spcPts val="5434"/>
              </a:lnSpc>
              <a:buFont typeface="Arial"/>
              <a:buChar char="•"/>
            </a:pPr>
            <a:r>
              <a:rPr lang="en-US" sz="3882">
                <a:solidFill>
                  <a:srgbClr val="61654D"/>
                </a:solidFill>
                <a:latin typeface="Akzidenz-Grotesk"/>
                <a:ea typeface="Akzidenz-Grotesk"/>
                <a:cs typeface="Akzidenz-Grotesk"/>
                <a:sym typeface="Akzidenz-Grotesk"/>
              </a:rPr>
              <a:t>Lorem ipsum dolor sit amet, consectetur adipiscing elit. Suspendisse quis enim pretium, bibendum ante ullamcorper, tincidunt augue.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00441" y="2794240"/>
            <a:ext cx="10540477" cy="1260636"/>
          </a:xfrm>
          <a:prstGeom prst="rect">
            <a:avLst/>
          </a:prstGeom>
        </p:spPr>
        <p:txBody>
          <a:bodyPr anchor="t" rtlCol="false" tIns="0" lIns="0" bIns="0" rIns="0">
            <a:spAutoFit/>
          </a:bodyPr>
          <a:lstStyle/>
          <a:p>
            <a:pPr algn="ctr">
              <a:lnSpc>
                <a:spcPts val="8968"/>
              </a:lnSpc>
            </a:pPr>
            <a:r>
              <a:rPr lang="en-US" sz="10551">
                <a:solidFill>
                  <a:srgbClr val="545454"/>
                </a:solidFill>
                <a:latin typeface="Bold Ink"/>
                <a:ea typeface="Bold Ink"/>
                <a:cs typeface="Bold Ink"/>
                <a:sym typeface="Bold Ink"/>
              </a:rPr>
              <a:t>RESULT</a:t>
            </a:r>
          </a:p>
        </p:txBody>
      </p:sp>
      <p:sp>
        <p:nvSpPr>
          <p:cNvPr name="TextBox 21" id="21"/>
          <p:cNvSpPr txBox="true"/>
          <p:nvPr/>
        </p:nvSpPr>
        <p:spPr>
          <a:xfrm rot="0">
            <a:off x="2920990" y="4305298"/>
            <a:ext cx="7129668" cy="3482794"/>
          </a:xfrm>
          <a:prstGeom prst="rect">
            <a:avLst/>
          </a:prstGeom>
        </p:spPr>
        <p:txBody>
          <a:bodyPr anchor="t" rtlCol="false" tIns="0" lIns="0" bIns="0" rIns="0">
            <a:spAutoFit/>
          </a:bodyPr>
          <a:lstStyle/>
          <a:p>
            <a:pPr algn="l">
              <a:lnSpc>
                <a:spcPts val="5434"/>
              </a:lnSpc>
            </a:pPr>
            <a:r>
              <a:rPr lang="en-US" sz="3882">
                <a:solidFill>
                  <a:srgbClr val="61654D"/>
                </a:solidFill>
                <a:latin typeface="Akzidenz-Grotesk"/>
                <a:ea typeface="Akzidenz-Grotesk"/>
                <a:cs typeface="Akzidenz-Grotesk"/>
                <a:sym typeface="Akzidenz-Grotesk"/>
              </a:rPr>
              <a:t>Lorem ipsum dolor sit amet, consectetur adipiscing elit. Suspendisse quis enim pretium, bibendum ante ullamcorper, tincidunt augue.</a:t>
            </a:r>
          </a:p>
        </p:txBody>
      </p:sp>
      <p:pic>
        <p:nvPicPr>
          <p:cNvPr name="Picture 22" id="22"/>
          <p:cNvPicPr>
            <a:picLocks noChangeAspect="true"/>
          </p:cNvPicPr>
          <p:nvPr/>
        </p:nvPicPr>
        <p:blipFill>
          <a:blip r:embed="rId2"/>
          <a:stretch>
            <a:fillRect/>
          </a:stretch>
        </p:blipFill>
        <p:spPr>
          <a:xfrm rot="0">
            <a:off x="9637275" y="3799295"/>
            <a:ext cx="6250620" cy="4557251"/>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73762" y="2775708"/>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AVOTI</a:t>
            </a:r>
          </a:p>
        </p:txBody>
      </p:sp>
      <p:sp>
        <p:nvSpPr>
          <p:cNvPr name="TextBox 21" id="21"/>
          <p:cNvSpPr txBox="true"/>
          <p:nvPr/>
        </p:nvSpPr>
        <p:spPr>
          <a:xfrm rot="0">
            <a:off x="3125802" y="4295198"/>
            <a:ext cx="12036395" cy="3482794"/>
          </a:xfrm>
          <a:prstGeom prst="rect">
            <a:avLst/>
          </a:prstGeom>
        </p:spPr>
        <p:txBody>
          <a:bodyPr anchor="t" rtlCol="false" tIns="0" lIns="0" bIns="0" rIns="0">
            <a:spAutoFit/>
          </a:bodyPr>
          <a:lstStyle/>
          <a:p>
            <a:pPr algn="ctr">
              <a:lnSpc>
                <a:spcPts val="5434"/>
              </a:lnSpc>
              <a:spcBef>
                <a:spcPct val="0"/>
              </a:spcBef>
            </a:pPr>
            <a:r>
              <a:rPr lang="en-US" sz="3882">
                <a:solidFill>
                  <a:srgbClr val="61654D"/>
                </a:solidFill>
                <a:latin typeface="Akzidenz-Grotesk"/>
                <a:ea typeface="Akzidenz-Grotesk"/>
                <a:cs typeface="Akzidenz-Grotesk"/>
                <a:sym typeface="Akzidenz-Grotesk"/>
              </a:rPr>
              <a:t>Lorem ipsum dolor sit amet, consectetur adipiscing elit. Suspendisse quis enim pretium, bibendum ante ullamcorper, tincidunt augue. Nunc sed lorem aliquam, malesuada lectus eu, placerat lorem. Proin at aliquet sapien, vitae elementum mi.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DAGqLHnBUQs</dc:identifier>
  <dcterms:modified xsi:type="dcterms:W3CDTF">2011-08-01T06:04:30Z</dcterms:modified>
  <cp:revision>1</cp:revision>
  <dc:title>Cikls ar skaitītāju programmēšanas valodā Python</dc:title>
</cp:coreProperties>
</file>