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old Ink" charset="1" panose="00000500000000000000"/>
      <p:regular r:id="rId23"/>
    </p:embeddedFont>
    <p:embeddedFont>
      <p:font typeface="Akzidenz-Grotesk" charset="1" panose="02000503030000020003"/>
      <p:regular r:id="rId24"/>
    </p:embeddedFont>
    <p:embeddedFont>
      <p:font typeface="Open Sans" charset="1" panose="020B06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56010"/>
            <a:ext cx="5319178" cy="1036558"/>
          </a:xfrm>
          <a:custGeom>
            <a:avLst/>
            <a:gdLst/>
            <a:ahLst/>
            <a:cxnLst/>
            <a:rect r="r" b="b" t="t" l="l"/>
            <a:pathLst>
              <a:path h="1036558" w="5319178">
                <a:moveTo>
                  <a:pt x="0" y="0"/>
                </a:moveTo>
                <a:lnTo>
                  <a:pt x="5319178" y="0"/>
                </a:lnTo>
                <a:lnTo>
                  <a:pt x="5319178" y="1036558"/>
                </a:lnTo>
                <a:lnTo>
                  <a:pt x="0" y="1036558"/>
                </a:lnTo>
                <a:lnTo>
                  <a:pt x="0" y="0"/>
                </a:lnTo>
                <a:close/>
              </a:path>
            </a:pathLst>
          </a:custGeom>
          <a:blipFill>
            <a:blip r:embed="rId2"/>
            <a:stretch>
              <a:fillRect l="0" t="0" r="0" b="0"/>
            </a:stretch>
          </a:blipFill>
        </p:spPr>
      </p:sp>
      <p:sp>
        <p:nvSpPr>
          <p:cNvPr name="Freeform 21" id="21"/>
          <p:cNvSpPr/>
          <p:nvPr/>
        </p:nvSpPr>
        <p:spPr>
          <a:xfrm flipH="false" flipV="false" rot="0">
            <a:off x="4008657" y="4016418"/>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89813" y="3229596"/>
            <a:ext cx="10308374" cy="4214364"/>
          </a:xfrm>
          <a:custGeom>
            <a:avLst/>
            <a:gdLst/>
            <a:ahLst/>
            <a:cxnLst/>
            <a:rect r="r" b="b" t="t" l="l"/>
            <a:pathLst>
              <a:path h="4214364" w="10308374">
                <a:moveTo>
                  <a:pt x="0" y="0"/>
                </a:moveTo>
                <a:lnTo>
                  <a:pt x="10308374" y="0"/>
                </a:lnTo>
                <a:lnTo>
                  <a:pt x="10308374" y="4214364"/>
                </a:lnTo>
                <a:lnTo>
                  <a:pt x="0" y="4214364"/>
                </a:lnTo>
                <a:lnTo>
                  <a:pt x="0" y="0"/>
                </a:lnTo>
                <a:close/>
              </a:path>
            </a:pathLst>
          </a:custGeom>
          <a:blipFill>
            <a:blip r:embed="rId2"/>
            <a:stretch>
              <a:fillRect l="0" t="0" r="0" b="0"/>
            </a:stretch>
          </a:blipFill>
        </p:spPr>
      </p:sp>
      <p:sp>
        <p:nvSpPr>
          <p:cNvPr name="TextBox 21" id="21"/>
          <p:cNvSpPr txBox="true"/>
          <p:nvPr/>
        </p:nvSpPr>
        <p:spPr>
          <a:xfrm rot="0">
            <a:off x="3873762" y="16862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732718" y="3143220"/>
            <a:ext cx="10822563" cy="5732499"/>
          </a:xfrm>
          <a:custGeom>
            <a:avLst/>
            <a:gdLst/>
            <a:ahLst/>
            <a:cxnLst/>
            <a:rect r="r" b="b" t="t" l="l"/>
            <a:pathLst>
              <a:path h="5732499" w="10822563">
                <a:moveTo>
                  <a:pt x="0" y="0"/>
                </a:moveTo>
                <a:lnTo>
                  <a:pt x="10822564" y="0"/>
                </a:lnTo>
                <a:lnTo>
                  <a:pt x="10822564" y="5732499"/>
                </a:lnTo>
                <a:lnTo>
                  <a:pt x="0" y="5732499"/>
                </a:lnTo>
                <a:lnTo>
                  <a:pt x="0" y="0"/>
                </a:lnTo>
                <a:close/>
              </a:path>
            </a:pathLst>
          </a:custGeom>
          <a:blipFill>
            <a:blip r:embed="rId2"/>
            <a:stretch>
              <a:fillRect l="0" t="0" r="0" b="0"/>
            </a:stretch>
          </a:blipFill>
        </p:spPr>
      </p:sp>
      <p:sp>
        <p:nvSpPr>
          <p:cNvPr name="TextBox 21" id="21"/>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24564" y="2701323"/>
            <a:ext cx="10438872" cy="5728190"/>
          </a:xfrm>
          <a:custGeom>
            <a:avLst/>
            <a:gdLst/>
            <a:ahLst/>
            <a:cxnLst/>
            <a:rect r="r" b="b" t="t" l="l"/>
            <a:pathLst>
              <a:path h="5728190" w="10438872">
                <a:moveTo>
                  <a:pt x="0" y="0"/>
                </a:moveTo>
                <a:lnTo>
                  <a:pt x="10438872" y="0"/>
                </a:lnTo>
                <a:lnTo>
                  <a:pt x="10438872" y="5728190"/>
                </a:lnTo>
                <a:lnTo>
                  <a:pt x="0" y="5728190"/>
                </a:lnTo>
                <a:lnTo>
                  <a:pt x="0" y="0"/>
                </a:lnTo>
                <a:close/>
              </a:path>
            </a:pathLst>
          </a:custGeom>
          <a:blipFill>
            <a:blip r:embed="rId2"/>
            <a:stretch>
              <a:fillRect l="0" t="0" r="0" b="0"/>
            </a:stretch>
          </a:blipFill>
        </p:spPr>
      </p:sp>
      <p:sp>
        <p:nvSpPr>
          <p:cNvPr name="TextBox 21" id="21"/>
          <p:cNvSpPr txBox="true"/>
          <p:nvPr/>
        </p:nvSpPr>
        <p:spPr>
          <a:xfrm rot="0">
            <a:off x="3873762" y="1150337"/>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69290" y="3860330"/>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70329" y="1441320"/>
            <a:ext cx="11947342" cy="1723910"/>
          </a:xfrm>
          <a:prstGeom prst="rect">
            <a:avLst/>
          </a:prstGeom>
        </p:spPr>
        <p:txBody>
          <a:bodyPr anchor="t" rtlCol="false" tIns="0" lIns="0" bIns="0" rIns="0">
            <a:spAutoFit/>
          </a:bodyPr>
          <a:lstStyle/>
          <a:p>
            <a:pPr algn="ctr">
              <a:lnSpc>
                <a:spcPts val="6479"/>
              </a:lnSpc>
            </a:pPr>
            <a:r>
              <a:rPr lang="en-US" sz="7623">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36519"/>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