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065A-02DE-5830-6629-E98A70DD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50D3-0EA4-52BD-FFB6-142050685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93AC-EB80-102D-5B65-2CB52E7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0EC8-310A-5C32-9BC5-3812466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4090-79FD-F0A0-A94B-76B5EAA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9A29-6302-BD8A-CB61-537878C9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770C1-7CDA-E3A6-959E-01EB23F7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00CA-FDF5-998C-A359-2B5350A2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BA6E-1E5C-22D3-3D81-405D39E6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9450-391B-D3A4-31F4-85036DFF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16DC1-4567-840B-7C3E-B9743013E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5C356-6CC4-3DD5-03CB-DC1A0C14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0CEC-E61E-5BD6-F3EE-0D8F6FC5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2AE-7F08-0FA1-391A-1FC95EA7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E7CC-96E1-B7F9-7765-F909CC5D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D28F-AFF6-AB49-85F9-57A9B029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35EB-8D4B-0F70-33FE-DF42252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7EE9-E0E0-7857-E1F7-B15A56D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74E-79DB-5C10-518B-DA98433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C34C-B430-F953-B125-A032C285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8654-6D16-1724-5A26-F74DBAF5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30D3-4ABC-8153-7B53-E1B12E96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D042-6530-99CA-BA11-FD3377DB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A743-61FF-54AB-1B0A-C1F76BD7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C889-CDD0-1A2D-6492-55263868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6EFB-A86C-60A1-A75C-E8F2F82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2E27-B8FB-5E88-3768-4D5E4ED1A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FCFEC-EDC8-5876-7C38-28CF5F84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8C91-3967-3624-CC69-2BDF168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B628-3787-0765-A8F0-9C99EAAB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BDED-9719-4D83-D58F-60527D5B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617-3B3E-87FE-BDC4-E43FB868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B3E38-880E-DA42-2F90-CCE845E7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8E83-DB9C-22E1-96B8-203C0907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52E68-0862-F8C3-A96D-01B351D8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A26BF-63EF-9F46-8A5C-B325E1227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D0727-0772-CE5E-3F22-FCACD55D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D3B82-32F6-2159-4B28-6B396AAF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787CE-50E7-F3E0-8A6F-39B24B89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617F-6CF9-D8F1-2695-06E2BE02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DBD85-3C87-5F85-7B73-DEB8663F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68EB5-EE2B-ADB8-3684-64C439A9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24010-AD3A-C81B-A42F-3334ACF0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B0F7C-6F1B-C1DF-F9FC-1753F69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C98E9-111E-C942-BAE3-7E743CD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15532-6041-F6CF-A917-B53A1EC1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F489-6D0A-73F3-94F8-2EE995D2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545-1DE2-D40F-F8C2-DBA6200D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03977-6F6A-1088-E855-1F532BA01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E914B-5D2A-584B-9F58-45629168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FFB-295E-2A2B-2A81-DDDC6A29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26B8-5A8B-784A-1E02-9D330FE6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906-48A7-5CB4-B97D-ADF37C8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1872-67EF-D19A-D555-6E3A8D802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84F2-2EFB-9DD6-E785-5A88EBE4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C4EC-321A-2A36-799F-E2037A7E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6490-76A0-F8AD-831A-BB301DA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300B-8E7F-C434-BED0-AC686749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7A570-ACE7-3F1E-2677-CD9F771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15E2-8B2A-402E-AA0C-95828A56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BEEF-EC63-BE6F-30B1-84E1BA79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3555B-E01F-4EDB-BF76-E827A60D738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A1C7-A186-DCD3-A278-AAD37012D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A924-D4E7-270D-2972-0191A3E5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4869E-A153-4C90-8973-918FFCA7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D4E68-DE7C-1E80-449E-9BA1346C9E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21054-EC1D-E54F-10BA-3131A69B2994}"/>
              </a:ext>
            </a:extLst>
          </p:cNvPr>
          <p:cNvSpPr txBox="1"/>
          <p:nvPr/>
        </p:nvSpPr>
        <p:spPr>
          <a:xfrm>
            <a:off x="1688622" y="1282021"/>
            <a:ext cx="1764133" cy="369332"/>
          </a:xfrm>
          <a:prstGeom prst="rect">
            <a:avLst/>
          </a:prstGeom>
          <a:solidFill>
            <a:schemeClr val="tx1"/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Κορώνεια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1A878-ABF6-55CC-B824-905A40671363}"/>
              </a:ext>
            </a:extLst>
          </p:cNvPr>
          <p:cNvSpPr txBox="1"/>
          <p:nvPr/>
        </p:nvSpPr>
        <p:spPr>
          <a:xfrm>
            <a:off x="3521563" y="1271178"/>
            <a:ext cx="1824673" cy="369332"/>
          </a:xfrm>
          <a:prstGeom prst="rect">
            <a:avLst/>
          </a:prstGeom>
          <a:solidFill>
            <a:schemeClr val="tx1"/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Πολυφύτου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AA4F3-0744-883E-BA1F-8F29579D8571}"/>
              </a:ext>
            </a:extLst>
          </p:cNvPr>
          <p:cNvSpPr txBox="1"/>
          <p:nvPr/>
        </p:nvSpPr>
        <p:spPr>
          <a:xfrm>
            <a:off x="5415044" y="1267010"/>
            <a:ext cx="1673224" cy="369332"/>
          </a:xfrm>
          <a:prstGeom prst="rect">
            <a:avLst/>
          </a:prstGeom>
          <a:solidFill>
            <a:schemeClr val="tx1"/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 err="1">
                <a:solidFill>
                  <a:schemeClr val="bg1"/>
                </a:solidFill>
              </a:rPr>
              <a:t>Γαδουρά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DD0F6-1821-1FAB-CD64-5EE87A98F89F}"/>
              </a:ext>
            </a:extLst>
          </p:cNvPr>
          <p:cNvSpPr txBox="1"/>
          <p:nvPr/>
        </p:nvSpPr>
        <p:spPr>
          <a:xfrm>
            <a:off x="7157076" y="1262842"/>
            <a:ext cx="1730747" cy="369332"/>
          </a:xfrm>
          <a:prstGeom prst="rect">
            <a:avLst/>
          </a:prstGeom>
          <a:solidFill>
            <a:schemeClr val="tx1"/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Αξιός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blue and green logo&#10;&#10;AI-generated content may be incorrect.">
            <a:extLst>
              <a:ext uri="{FF2B5EF4-FFF2-40B4-BE49-F238E27FC236}">
                <a16:creationId xmlns:a16="http://schemas.microsoft.com/office/drawing/2014/main" id="{3C1BDE04-F4C4-4FBD-6324-277CDD43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08" y="56685"/>
            <a:ext cx="1724208" cy="95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1B9C1B-42EB-3FB1-ECF4-0A55E0E4C517}"/>
              </a:ext>
            </a:extLst>
          </p:cNvPr>
          <p:cNvSpPr txBox="1"/>
          <p:nvPr/>
        </p:nvSpPr>
        <p:spPr>
          <a:xfrm>
            <a:off x="48784" y="1291202"/>
            <a:ext cx="1571030" cy="923330"/>
          </a:xfrm>
          <a:prstGeom prst="rect">
            <a:avLst/>
          </a:prstGeom>
          <a:solidFill>
            <a:schemeClr val="tx1"/>
          </a:solidFill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Επιλογή υδάτινού σώματος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7E7F9-FD80-6815-A603-EA6FCE220243}"/>
              </a:ext>
            </a:extLst>
          </p:cNvPr>
          <p:cNvSpPr txBox="1"/>
          <p:nvPr/>
        </p:nvSpPr>
        <p:spPr>
          <a:xfrm>
            <a:off x="48784" y="2287342"/>
            <a:ext cx="1571030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Επιλογή Δείκτη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0C1F-4617-0471-F7C1-0009F3C40C84}"/>
              </a:ext>
            </a:extLst>
          </p:cNvPr>
          <p:cNvSpPr txBox="1"/>
          <p:nvPr/>
        </p:nvSpPr>
        <p:spPr>
          <a:xfrm>
            <a:off x="1688621" y="2287342"/>
            <a:ext cx="17641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Πραγματικό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C421E-61D0-54E8-3F3D-72212F42B61C}"/>
              </a:ext>
            </a:extLst>
          </p:cNvPr>
          <p:cNvSpPr txBox="1"/>
          <p:nvPr/>
        </p:nvSpPr>
        <p:spPr>
          <a:xfrm>
            <a:off x="3521561" y="2292021"/>
            <a:ext cx="17641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Χλωροφύλλη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2BAEA-D32C-3C14-6359-FCBD189A768E}"/>
              </a:ext>
            </a:extLst>
          </p:cNvPr>
          <p:cNvSpPr txBox="1"/>
          <p:nvPr/>
        </p:nvSpPr>
        <p:spPr>
          <a:xfrm>
            <a:off x="5369589" y="2278672"/>
            <a:ext cx="17641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CDOM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8DD11-61BA-8AF0-5E27-26ED01E32070}"/>
              </a:ext>
            </a:extLst>
          </p:cNvPr>
          <p:cNvSpPr txBox="1"/>
          <p:nvPr/>
        </p:nvSpPr>
        <p:spPr>
          <a:xfrm>
            <a:off x="7187441" y="2271998"/>
            <a:ext cx="176413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65FDB-2AD0-8E13-5E74-358C93749751}"/>
              </a:ext>
            </a:extLst>
          </p:cNvPr>
          <p:cNvSpPr txBox="1"/>
          <p:nvPr/>
        </p:nvSpPr>
        <p:spPr>
          <a:xfrm>
            <a:off x="48784" y="3053205"/>
            <a:ext cx="157103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Είδος Ανάλυσης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02257-F030-6FB1-E6D4-CBFCAE741C37}"/>
              </a:ext>
            </a:extLst>
          </p:cNvPr>
          <p:cNvSpPr txBox="1"/>
          <p:nvPr/>
        </p:nvSpPr>
        <p:spPr>
          <a:xfrm>
            <a:off x="1668339" y="3049214"/>
            <a:ext cx="176413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Lake 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84D4C-E15D-CE92-9191-9B3FDA762F05}"/>
              </a:ext>
            </a:extLst>
          </p:cNvPr>
          <p:cNvSpPr txBox="1"/>
          <p:nvPr/>
        </p:nvSpPr>
        <p:spPr>
          <a:xfrm>
            <a:off x="48784" y="56685"/>
            <a:ext cx="10276594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Ποιοτικά χαρακτηριστικά επιφανειακού Ύδατος με χρήση Εργαλείων Δορυφορικής </a:t>
            </a:r>
            <a:r>
              <a:rPr lang="el-GR" sz="2800" dirty="0" err="1">
                <a:solidFill>
                  <a:schemeClr val="bg1"/>
                </a:solidFill>
              </a:rPr>
              <a:t>Τηλεπισκόπησης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21D7-B7DB-C0D6-0CE6-EDE4300224A0}"/>
              </a:ext>
            </a:extLst>
          </p:cNvPr>
          <p:cNvSpPr txBox="1"/>
          <p:nvPr/>
        </p:nvSpPr>
        <p:spPr>
          <a:xfrm>
            <a:off x="3521560" y="3049213"/>
            <a:ext cx="176413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Water 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49BD8-B869-B3FD-FB2A-9D69316102DC}"/>
              </a:ext>
            </a:extLst>
          </p:cNvPr>
          <p:cNvSpPr txBox="1"/>
          <p:nvPr/>
        </p:nvSpPr>
        <p:spPr>
          <a:xfrm>
            <a:off x="5346236" y="3049213"/>
            <a:ext cx="176413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Water Quality Dashboard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DB202-756B-F695-9DB0-D8B7C586CCB3}"/>
              </a:ext>
            </a:extLst>
          </p:cNvPr>
          <p:cNvSpPr txBox="1"/>
          <p:nvPr/>
        </p:nvSpPr>
        <p:spPr>
          <a:xfrm>
            <a:off x="7187441" y="3049212"/>
            <a:ext cx="1764133" cy="615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Burned Areas </a:t>
            </a:r>
            <a:r>
              <a:rPr lang="en-US" sz="1600" dirty="0">
                <a:solidFill>
                  <a:schemeClr val="bg1"/>
                </a:solidFill>
              </a:rPr>
              <a:t>around reservoir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4BB5C-2061-330F-8402-F9E092BC1365}"/>
              </a:ext>
            </a:extLst>
          </p:cNvPr>
          <p:cNvSpPr txBox="1"/>
          <p:nvPr/>
        </p:nvSpPr>
        <p:spPr>
          <a:xfrm>
            <a:off x="9000099" y="3049211"/>
            <a:ext cx="172420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stA="820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Water level</a:t>
            </a:r>
          </a:p>
          <a:p>
            <a:r>
              <a:rPr lang="en-US" dirty="0">
                <a:solidFill>
                  <a:schemeClr val="bg1"/>
                </a:solidFill>
              </a:rPr>
              <a:t>Height Profiles</a:t>
            </a:r>
          </a:p>
        </p:txBody>
      </p:sp>
    </p:spTree>
    <p:extLst>
      <p:ext uri="{BB962C8B-B14F-4D97-AF65-F5344CB8AC3E}">
        <p14:creationId xmlns:p14="http://schemas.microsoft.com/office/powerpoint/2010/main" val="34179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Lioumbas</dc:creator>
  <cp:lastModifiedBy>John Lioumbas</cp:lastModifiedBy>
  <cp:revision>1</cp:revision>
  <dcterms:created xsi:type="dcterms:W3CDTF">2025-02-18T11:26:57Z</dcterms:created>
  <dcterms:modified xsi:type="dcterms:W3CDTF">2025-02-18T12:51:00Z</dcterms:modified>
</cp:coreProperties>
</file>