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08"/>
    <p:restoredTop sz="94575"/>
  </p:normalViewPr>
  <p:slideViewPr>
    <p:cSldViewPr snapToGrid="0">
      <p:cViewPr varScale="1">
        <p:scale>
          <a:sx n="119" d="100"/>
          <a:sy n="119" d="100"/>
        </p:scale>
        <p:origin x="9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825a74cb1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825a74cb1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825a74cb1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825a74cb1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825a74cb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825a74cb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825a74cb1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825a74cb1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825a74cb1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825a74cb1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825a74cb1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825a74cb1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825a74cb1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825a74cb1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825a74cb1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825a74cb1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825a74cb1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825a74cb1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825a74cb1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825a74cb1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825a74cb1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825a74cb1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825a74cb1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825a74cb1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825a74cb1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825a74cb1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 err="1">
                <a:latin typeface="HanziPen TC" charset="-120"/>
                <a:ea typeface="HanziPen TC" charset="-120"/>
                <a:cs typeface="HanziPen TC" charset="-120"/>
              </a:rPr>
              <a:t>CS</a:t>
            </a:r>
            <a:r>
              <a:rPr lang="en" b="0" i="1" dirty="0" err="1">
                <a:latin typeface="HanziPen TC" charset="-120"/>
                <a:ea typeface="HanziPen TC" charset="-120"/>
                <a:cs typeface="HanziPen TC" charset="-120"/>
              </a:rPr>
              <a:t>Speed</a:t>
            </a:r>
            <a:endParaRPr b="0" i="1" dirty="0">
              <a:latin typeface="HanziPen TC" charset="-120"/>
              <a:ea typeface="HanziPen TC" charset="-120"/>
              <a:cs typeface="HanziPen TC" charset="-120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10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 Whitton and Joshua Wu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anziPen TC" charset="-120"/>
                <a:ea typeface="HanziPen TC" charset="-120"/>
                <a:cs typeface="HanziPen TC" charset="-120"/>
              </a:rPr>
              <a:t>Development</a:t>
            </a:r>
            <a:endParaRPr dirty="0">
              <a:latin typeface="HanziPen TC" charset="-120"/>
              <a:ea typeface="HanziPen TC" charset="-120"/>
              <a:cs typeface="HanziPen TC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anziPen TC" charset="-120"/>
              <a:ea typeface="HanziPen TC" charset="-120"/>
              <a:cs typeface="HanziPen TC" charset="-120"/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25" y="1981463"/>
            <a:ext cx="1765603" cy="1765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3393" y="2051117"/>
            <a:ext cx="1626295" cy="1626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9907" y="1981449"/>
            <a:ext cx="1765603" cy="1765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27572" y="1981449"/>
            <a:ext cx="1765603" cy="1765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5656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HanziPen TC" charset="-120"/>
                <a:ea typeface="HanziPen TC" charset="-120"/>
                <a:cs typeface="HanziPen TC" charset="-120"/>
              </a:rPr>
              <a:t>Deployment</a:t>
            </a:r>
            <a:endParaRPr dirty="0">
              <a:solidFill>
                <a:schemeClr val="lt1"/>
              </a:solidFill>
              <a:latin typeface="HanziPen TC" charset="-120"/>
              <a:ea typeface="HanziPen TC" charset="-120"/>
              <a:cs typeface="HanziPen TC" charset="-120"/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000" y="1057550"/>
            <a:ext cx="2899300" cy="30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2524950" y="628275"/>
            <a:ext cx="4094100" cy="39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anziPen TC" charset="-120"/>
                <a:ea typeface="HanziPen TC" charset="-120"/>
                <a:cs typeface="HanziPen TC" charset="-120"/>
              </a:rPr>
              <a:t/>
            </a:r>
            <a:br>
              <a:rPr lang="en" dirty="0">
                <a:latin typeface="HanziPen TC" charset="-120"/>
                <a:ea typeface="HanziPen TC" charset="-120"/>
                <a:cs typeface="HanziPen TC" charset="-120"/>
              </a:rPr>
            </a:br>
            <a:r>
              <a:rPr lang="en" dirty="0">
                <a:latin typeface="HanziPen TC" charset="-120"/>
                <a:ea typeface="HanziPen TC" charset="-120"/>
                <a:cs typeface="HanziPen TC" charset="-120"/>
              </a:rPr>
              <a:t>Demo </a:t>
            </a:r>
            <a:br>
              <a:rPr lang="en" dirty="0">
                <a:latin typeface="HanziPen TC" charset="-120"/>
                <a:ea typeface="HanziPen TC" charset="-120"/>
                <a:cs typeface="HanziPen TC" charset="-120"/>
              </a:rPr>
            </a:br>
            <a:r>
              <a:rPr lang="en" dirty="0">
                <a:latin typeface="HanziPen TC" charset="-120"/>
                <a:ea typeface="HanziPen TC" charset="-120"/>
                <a:cs typeface="HanziPen TC" charset="-120"/>
              </a:rPr>
              <a:t>~</a:t>
            </a:r>
            <a:br>
              <a:rPr lang="en" dirty="0">
                <a:latin typeface="HanziPen TC" charset="-120"/>
                <a:ea typeface="HanziPen TC" charset="-120"/>
                <a:cs typeface="HanziPen TC" charset="-120"/>
              </a:rPr>
            </a:br>
            <a:r>
              <a:rPr lang="en" dirty="0">
                <a:latin typeface="HanziPen TC" charset="-120"/>
                <a:ea typeface="HanziPen TC" charset="-120"/>
                <a:cs typeface="HanziPen TC" charset="-120"/>
              </a:rPr>
              <a:t> LINK IN WEBEX CHAT</a:t>
            </a:r>
            <a:endParaRPr dirty="0">
              <a:latin typeface="HanziPen TC" charset="-120"/>
              <a:ea typeface="HanziPen TC" charset="-120"/>
              <a:cs typeface="HanziPen TC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5"/>
          <p:cNvPicPr preferRelativeResize="0"/>
          <p:nvPr/>
        </p:nvPicPr>
        <p:blipFill rotWithShape="1">
          <a:blip r:embed="rId3">
            <a:alphaModFix/>
          </a:blip>
          <a:srcRect l="21813" r="21393"/>
          <a:stretch/>
        </p:blipFill>
        <p:spPr>
          <a:xfrm>
            <a:off x="5944325" y="1477875"/>
            <a:ext cx="2775426" cy="256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anziPen TC" charset="-120"/>
                <a:ea typeface="HanziPen TC" charset="-120"/>
                <a:cs typeface="HanziPen TC" charset="-120"/>
              </a:rPr>
              <a:t>Results</a:t>
            </a:r>
            <a:endParaRPr dirty="0">
              <a:latin typeface="HanziPen TC" charset="-120"/>
              <a:ea typeface="HanziPen TC" charset="-120"/>
              <a:cs typeface="HanziPen TC" charset="-120"/>
            </a:endParaRPr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58674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Successfully developed game</a:t>
            </a: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Brushed up on our existing skill sets</a:t>
            </a: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Learned some new things about CSS</a:t>
            </a: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Practiced team work</a:t>
            </a: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 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anziPen TC" charset="-120"/>
                <a:ea typeface="HanziPen TC" charset="-120"/>
                <a:cs typeface="HanziPen TC" charset="-120"/>
              </a:rPr>
              <a:t>Conclusions</a:t>
            </a:r>
            <a:endParaRPr dirty="0">
              <a:latin typeface="HanziPen TC" charset="-120"/>
              <a:ea typeface="HanziPen TC" charset="-120"/>
              <a:cs typeface="HanziPen TC" charset="-120"/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57294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Gamification is the future of education</a:t>
            </a: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Fulfilling experience</a:t>
            </a: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“That’s what games are, in the end. Teachers. Fun is just another word for learning.” ― Raph Koster</a:t>
            </a: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800" y="1731438"/>
            <a:ext cx="2837425" cy="28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anziPen TC" charset="-120"/>
                <a:ea typeface="HanziPen TC" charset="-120"/>
                <a:cs typeface="HanziPen TC" charset="-120"/>
              </a:rPr>
              <a:t>AGENDA</a:t>
            </a:r>
            <a:endParaRPr dirty="0">
              <a:latin typeface="HanziPen TC" charset="-120"/>
              <a:ea typeface="HanziPen TC" charset="-120"/>
              <a:cs typeface="HanziPen TC" charset="-12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Team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Project Description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Design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Development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Demo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Results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Conclusion</a:t>
            </a:r>
            <a:endParaRPr sz="20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000" y="1366663"/>
            <a:ext cx="3064225" cy="306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anziPen TC" charset="-120"/>
                <a:ea typeface="HanziPen TC" charset="-120"/>
                <a:cs typeface="HanziPen TC" charset="-120"/>
              </a:rPr>
              <a:t>Team</a:t>
            </a:r>
            <a:endParaRPr dirty="0">
              <a:latin typeface="HanziPen TC" charset="-120"/>
              <a:ea typeface="HanziPen TC" charset="-120"/>
              <a:cs typeface="HanziPen TC" charset="-120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 Whitton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ITWS 2021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Wu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CSCI/ITWS 2022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150" y="209867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0338" y="2189163"/>
            <a:ext cx="172402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anziPen TC" charset="-120"/>
                <a:ea typeface="HanziPen TC" charset="-120"/>
                <a:cs typeface="HanziPen TC" charset="-120"/>
              </a:rPr>
              <a:t>INTRODUCTION</a:t>
            </a:r>
            <a:endParaRPr dirty="0">
              <a:latin typeface="HanziPen TC" charset="-120"/>
              <a:ea typeface="HanziPen TC" charset="-120"/>
              <a:cs typeface="HanziPen TC" charset="-120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546250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Having a hard time achieving your look with CSS?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Do you want to write CSS fast?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Want to have fun while practicing CSS?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Looking to grind l33tcode for CSS?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Are you bored and looking for a new pastime?</a:t>
            </a:r>
            <a:endParaRPr sz="20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8600" y="1891425"/>
            <a:ext cx="2785400" cy="278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anziPen TC" charset="-120"/>
                <a:ea typeface="HanziPen TC" charset="-120"/>
                <a:cs typeface="HanziPen TC" charset="-120"/>
              </a:rPr>
              <a:t>Introducing</a:t>
            </a:r>
            <a:endParaRPr dirty="0">
              <a:latin typeface="HanziPen TC" charset="-120"/>
              <a:ea typeface="HanziPen TC" charset="-120"/>
              <a:cs typeface="HanziPen TC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HanziPen TC" charset="-120"/>
                <a:ea typeface="HanziPen TC" charset="-120"/>
                <a:cs typeface="HanziPen TC" charset="-120"/>
              </a:rPr>
              <a:t>CS</a:t>
            </a:r>
            <a:r>
              <a:rPr lang="en" i="1" dirty="0" err="1">
                <a:latin typeface="HanziPen TC" charset="-120"/>
                <a:ea typeface="HanziPen TC" charset="-120"/>
                <a:cs typeface="HanziPen TC" charset="-120"/>
              </a:rPr>
              <a:t>Speed</a:t>
            </a:r>
            <a:endParaRPr i="1" dirty="0">
              <a:latin typeface="HanziPen TC" charset="-120"/>
              <a:ea typeface="HanziPen TC" charset="-120"/>
              <a:cs typeface="HanziPen TC" charset="-120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06625"/>
            <a:ext cx="2730250" cy="27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anziPen TC" charset="-120"/>
                <a:ea typeface="HanziPen TC" charset="-120"/>
                <a:cs typeface="HanziPen TC" charset="-120"/>
              </a:rPr>
              <a:t>Project Description</a:t>
            </a:r>
            <a:endParaRPr dirty="0">
              <a:latin typeface="HanziPen TC" charset="-120"/>
              <a:ea typeface="HanziPen TC" charset="-120"/>
              <a:cs typeface="HanziPen TC" charset="-120"/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/>
              <a:t>GAMING</a:t>
            </a:r>
            <a:endParaRPr sz="2500"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/>
              <a:t>EDUCATION</a:t>
            </a:r>
            <a:endParaRPr sz="25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913" y="1739400"/>
            <a:ext cx="2829475" cy="28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7624" y="2158063"/>
            <a:ext cx="2829451" cy="199216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4345500" y="1228675"/>
            <a:ext cx="4530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Source Code Pro"/>
                <a:ea typeface="Source Code Pro"/>
                <a:cs typeface="Source Code Pro"/>
                <a:sym typeface="Source Code Pro"/>
              </a:rPr>
              <a:t>+</a:t>
            </a:r>
            <a:endParaRPr sz="2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350" y="207575"/>
            <a:ext cx="7847299" cy="389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anziPen TC" charset="-120"/>
                <a:ea typeface="HanziPen TC" charset="-120"/>
                <a:cs typeface="HanziPen TC" charset="-120"/>
              </a:rPr>
              <a:t>Landing page wireframe</a:t>
            </a:r>
            <a:endParaRPr dirty="0">
              <a:latin typeface="HanziPen TC" charset="-120"/>
              <a:ea typeface="HanziPen TC" charset="-120"/>
              <a:cs typeface="HanziPen TC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64" y="222497"/>
            <a:ext cx="8053875" cy="40080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anziPen TC" charset="-120"/>
                <a:ea typeface="HanziPen TC" charset="-120"/>
                <a:cs typeface="HanziPen TC" charset="-120"/>
              </a:rPr>
              <a:t>Play page wireframe</a:t>
            </a:r>
            <a:endParaRPr dirty="0">
              <a:latin typeface="HanziPen TC" charset="-120"/>
              <a:ea typeface="HanziPen TC" charset="-120"/>
              <a:cs typeface="HanziPen TC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anziPen TC" charset="-120"/>
                <a:ea typeface="HanziPen TC" charset="-120"/>
                <a:cs typeface="HanziPen TC" charset="-120"/>
              </a:rPr>
              <a:t>Development</a:t>
            </a:r>
            <a:endParaRPr dirty="0">
              <a:latin typeface="HanziPen TC" charset="-120"/>
              <a:ea typeface="HanziPen TC" charset="-120"/>
              <a:cs typeface="HanziPen TC" charset="-120"/>
            </a:endParaRPr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8681"/>
            <a:ext cx="8520600" cy="2957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Macintosh PowerPoint</Application>
  <PresentationFormat>On-screen Show (16:9)</PresentationFormat>
  <Paragraphs>45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HanziPen TC</vt:lpstr>
      <vt:lpstr>Source Code Pro</vt:lpstr>
      <vt:lpstr>Amatic SC</vt:lpstr>
      <vt:lpstr>Arial</vt:lpstr>
      <vt:lpstr>Beach Day</vt:lpstr>
      <vt:lpstr>CSSpeed</vt:lpstr>
      <vt:lpstr>AGENDA</vt:lpstr>
      <vt:lpstr>Team</vt:lpstr>
      <vt:lpstr>INTRODUCTION</vt:lpstr>
      <vt:lpstr>Introducing CSSpeed</vt:lpstr>
      <vt:lpstr>Project Description</vt:lpstr>
      <vt:lpstr>PowerPoint Presentation</vt:lpstr>
      <vt:lpstr>PowerPoint Presentation</vt:lpstr>
      <vt:lpstr>Development</vt:lpstr>
      <vt:lpstr>Development </vt:lpstr>
      <vt:lpstr>Deployment</vt:lpstr>
      <vt:lpstr> Demo  ~  LINK IN WEBEX CHAT</vt:lpstr>
      <vt:lpstr>Results</vt:lpstr>
      <vt:lpstr>Conclusions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CSSpeed</dc:title>
  <cp:lastModifiedBy>Joshua Wu</cp:lastModifiedBy>
  <cp:revision>1</cp:revision>
  <dcterms:modified xsi:type="dcterms:W3CDTF">2020-12-10T10:04:23Z</dcterms:modified>
</cp:coreProperties>
</file>