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93" r:id="rId2"/>
    <p:sldId id="257" r:id="rId3"/>
    <p:sldId id="344" r:id="rId4"/>
    <p:sldId id="345" r:id="rId5"/>
    <p:sldId id="346" r:id="rId6"/>
    <p:sldId id="34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48" r:id="rId42"/>
    <p:sldId id="349" r:id="rId43"/>
    <p:sldId id="299" r:id="rId44"/>
    <p:sldId id="300" r:id="rId45"/>
    <p:sldId id="30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 varScale="1">
        <p:scale>
          <a:sx n="61" d="100"/>
          <a:sy n="61" d="100"/>
        </p:scale>
        <p:origin x="1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0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121126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>
            <a:lvl1pPr algn="l">
              <a:defRPr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2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91548"/>
      </p:ext>
    </p:extLst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124460">
              <a:lnSpc>
                <a:spcPts val="15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59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124460">
              <a:lnSpc>
                <a:spcPts val="15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62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124460">
              <a:lnSpc>
                <a:spcPts val="15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93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008188" y="4437063"/>
            <a:ext cx="518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61364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5" y="3227294"/>
            <a:ext cx="6400800" cy="1021976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 b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008909" y="4706470"/>
            <a:ext cx="5126182" cy="605118"/>
          </a:xfrm>
          <a:prstGeom prst="rect">
            <a:avLst/>
          </a:prstGeom>
        </p:spPr>
        <p:txBody>
          <a:bodyPr vert="horz" lIns="82058" tIns="41029" rIns="82058" bIns="41029"/>
          <a:lstStyle>
            <a:lvl1pPr marL="0" indent="0" algn="ctr">
              <a:buNone/>
              <a:defRPr baseline="0"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257800" y="6454775"/>
            <a:ext cx="3810000" cy="365125"/>
          </a:xfrm>
          <a:prstGeom prst="rect">
            <a:avLst/>
          </a:prstGeom>
        </p:spPr>
        <p:txBody>
          <a:bodyPr lIns="82058" tIns="41029" rIns="82058" bIns="41029"/>
          <a:lstStyle>
            <a:lvl1pPr algn="r">
              <a:defRPr sz="1400" b="1">
                <a:solidFill>
                  <a:schemeClr val="bg1"/>
                </a:solidFill>
                <a:latin typeface="Georgia"/>
              </a:defRPr>
            </a:lvl1pPr>
          </a:lstStyle>
          <a:p>
            <a:pPr>
              <a:defRPr/>
            </a:pPr>
            <a:r>
              <a:rPr lang="en-US"/>
              <a:t>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4049127162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PH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PH" altLang="en-US" smtClean="0"/>
          </a:p>
        </p:txBody>
      </p:sp>
      <p:sp>
        <p:nvSpPr>
          <p:cNvPr id="1029" name="Line 19"/>
          <p:cNvSpPr>
            <a:spLocks noChangeShapeType="1"/>
          </p:cNvSpPr>
          <p:nvPr/>
        </p:nvSpPr>
        <p:spPr bwMode="auto">
          <a:xfrm>
            <a:off x="1143000" y="6324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89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33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9"/>
          <p:cNvSpPr>
            <a:spLocks noGrp="1"/>
          </p:cNvSpPr>
          <p:nvPr>
            <p:ph type="ctrTitle"/>
          </p:nvPr>
        </p:nvSpPr>
        <p:spPr>
          <a:xfrm>
            <a:off x="0" y="1349375"/>
            <a:ext cx="91440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PH" altLang="en-US" sz="4800" dirty="0" smtClean="0">
                <a:latin typeface="Georgia" panose="02040502050405020303" pitchFamily="18" charset="0"/>
                <a:cs typeface="Georgia" panose="02040502050405020303" pitchFamily="18" charset="0"/>
              </a:rPr>
              <a:t>ARRAY</a:t>
            </a:r>
            <a:endParaRPr lang="en-US" altLang="en-US" sz="4800" dirty="0" smtClean="0">
              <a:latin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2008188" y="5110163"/>
            <a:ext cx="5127625" cy="604837"/>
          </a:xfrm>
        </p:spPr>
        <p:txBody>
          <a:bodyPr/>
          <a:lstStyle/>
          <a:p>
            <a:pPr defTabSz="899010" eaLnBrk="1" fontAlgn="auto" hangingPunct="1">
              <a:spcAft>
                <a:spcPts val="0"/>
              </a:spcAft>
              <a:defRPr/>
            </a:pPr>
            <a:r>
              <a:rPr lang="en-US" sz="3177" dirty="0" smtClean="0">
                <a:solidFill>
                  <a:srgbClr val="FF0000"/>
                </a:solidFill>
              </a:rPr>
              <a:t>&lt;&lt;professor&gt;&gt;</a:t>
            </a:r>
            <a:endParaRPr lang="en-US" sz="3177" dirty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400" y="2971800"/>
            <a:ext cx="91440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solidFill>
                  <a:srgbClr val="FF0000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EPROG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COMPUTER FUNDAMENTALS &amp; PROGRAMMING FOR ENGINEERING STUDENTS </a:t>
            </a:r>
            <a:br>
              <a:rPr lang="en-US" altLang="en-US" sz="2700" dirty="0" smtClean="0"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altLang="en-US" sz="2700" dirty="0" smtClean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13365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544068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One-Dimensional</a:t>
            </a:r>
            <a:r>
              <a:rPr spc="-114" dirty="0"/>
              <a:t> </a:t>
            </a:r>
            <a:r>
              <a:rPr dirty="0"/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2044" y="1304671"/>
            <a:ext cx="7854950" cy="387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Array </a:t>
            </a:r>
            <a:r>
              <a:rPr sz="3200" spc="-5" dirty="0">
                <a:latin typeface="Arial"/>
                <a:cs typeface="Arial"/>
              </a:rPr>
              <a:t>declaration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syntax</a:t>
            </a:r>
          </a:p>
          <a:p>
            <a:pPr marL="756920">
              <a:lnSpc>
                <a:spcPct val="100000"/>
              </a:lnSpc>
              <a:spcBef>
                <a:spcPts val="1560"/>
              </a:spcBef>
              <a:tabLst>
                <a:tab pos="2266315" algn="l"/>
              </a:tabLst>
            </a:pPr>
            <a:r>
              <a:rPr sz="2400" spc="-10" dirty="0">
                <a:latin typeface="Arial"/>
                <a:cs typeface="Arial"/>
              </a:rPr>
              <a:t>data_type	</a:t>
            </a:r>
            <a:r>
              <a:rPr sz="2400" spc="-5" dirty="0">
                <a:latin typeface="Arial"/>
                <a:cs typeface="Arial"/>
              </a:rPr>
              <a:t>name_of_array[integer_expression];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60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mark[10];</a:t>
            </a:r>
          </a:p>
          <a:p>
            <a:pPr marL="355600" marR="5080" indent="-342900">
              <a:lnSpc>
                <a:spcPct val="100000"/>
              </a:lnSpc>
              <a:spcBef>
                <a:spcPts val="1019"/>
              </a:spcBef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5" dirty="0">
                <a:latin typeface="Arial"/>
                <a:cs typeface="Arial"/>
              </a:rPr>
              <a:t>programming, </a:t>
            </a:r>
            <a:r>
              <a:rPr sz="3200" dirty="0">
                <a:latin typeface="Arial"/>
                <a:cs typeface="Arial"/>
              </a:rPr>
              <a:t>each index in </a:t>
            </a:r>
            <a:r>
              <a:rPr sz="3200" spc="-5" dirty="0">
                <a:latin typeface="Arial"/>
                <a:cs typeface="Arial"/>
              </a:rPr>
              <a:t>array  start sfrom </a:t>
            </a:r>
            <a:r>
              <a:rPr sz="3200" dirty="0">
                <a:latin typeface="Arial"/>
                <a:cs typeface="Arial"/>
              </a:rPr>
              <a:t>0. Thus,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last </a:t>
            </a:r>
            <a:r>
              <a:rPr sz="3200" spc="-5" dirty="0">
                <a:latin typeface="Arial"/>
                <a:cs typeface="Arial"/>
              </a:rPr>
              <a:t>index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number  in one array </a:t>
            </a:r>
            <a:r>
              <a:rPr sz="3200" dirty="0">
                <a:latin typeface="Arial"/>
                <a:cs typeface="Arial"/>
              </a:rPr>
              <a:t>of size </a:t>
            </a:r>
            <a:r>
              <a:rPr sz="3200" spc="-5" dirty="0">
                <a:latin typeface="Arial"/>
                <a:cs typeface="Arial"/>
              </a:rPr>
              <a:t>n is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n-1.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25" y="609600"/>
            <a:ext cx="404431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Array</a:t>
            </a:r>
            <a:r>
              <a:rPr spc="-40" dirty="0"/>
              <a:t> </a:t>
            </a:r>
            <a:r>
              <a:rPr spc="-5" dirty="0"/>
              <a:t>Controlling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7879080" cy="146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One </a:t>
            </a:r>
            <a:r>
              <a:rPr sz="3200" spc="-25" dirty="0">
                <a:latin typeface="Arial"/>
                <a:cs typeface="Arial"/>
              </a:rPr>
              <a:t>way </a:t>
            </a:r>
            <a:r>
              <a:rPr sz="3200" dirty="0">
                <a:latin typeface="Arial"/>
                <a:cs typeface="Arial"/>
              </a:rPr>
              <a:t>for giving initial value to </a:t>
            </a:r>
            <a:r>
              <a:rPr sz="3200" spc="-5" dirty="0">
                <a:latin typeface="Arial"/>
                <a:cs typeface="Arial"/>
              </a:rPr>
              <a:t>array’s  </a:t>
            </a:r>
            <a:r>
              <a:rPr sz="3200" dirty="0">
                <a:latin typeface="Arial"/>
                <a:cs typeface="Arial"/>
              </a:rPr>
              <a:t>element is by giving a list of initial value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 </a:t>
            </a:r>
            <a:r>
              <a:rPr sz="3200" spc="-5" dirty="0">
                <a:latin typeface="Arial"/>
                <a:cs typeface="Arial"/>
              </a:rPr>
              <a:t>the array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declaration.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444753"/>
            <a:ext cx="404431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Array</a:t>
            </a:r>
            <a:r>
              <a:rPr spc="-40" dirty="0"/>
              <a:t> </a:t>
            </a:r>
            <a:r>
              <a:rPr spc="-5" dirty="0"/>
              <a:t>Controlling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5229" y="1237234"/>
            <a:ext cx="4855845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latin typeface="Arial Narrow"/>
                <a:cs typeface="Arial Narrow"/>
              </a:rPr>
              <a:t>int month[12] = { 31, 28, 31, 30,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31,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446" y="2096134"/>
            <a:ext cx="205168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30, 31, 31, 30,</a:t>
            </a:r>
            <a:r>
              <a:rPr sz="2400" spc="-6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31,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30, </a:t>
            </a:r>
            <a:r>
              <a:rPr sz="2400" spc="5" dirty="0">
                <a:latin typeface="Arial Narrow"/>
                <a:cs typeface="Arial Narrow"/>
              </a:rPr>
              <a:t>31</a:t>
            </a:r>
            <a:r>
              <a:rPr sz="2400" spc="-9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};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6963" y="1265237"/>
          <a:ext cx="1623155" cy="5097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155"/>
              </a:tblGrid>
              <a:tr h="42468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541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5418"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53807" y="1307084"/>
            <a:ext cx="534670" cy="500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[0]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459"/>
              </a:spcBef>
            </a:pPr>
            <a:r>
              <a:rPr sz="2400" dirty="0">
                <a:latin typeface="Arial"/>
                <a:cs typeface="Arial"/>
              </a:rPr>
              <a:t>[2]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ts val="2865"/>
              </a:lnSpc>
            </a:pPr>
            <a:r>
              <a:rPr sz="2400" spc="-5" dirty="0">
                <a:latin typeface="Arial"/>
                <a:cs typeface="Arial"/>
              </a:rPr>
              <a:t>[4]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[5]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latin typeface="Arial"/>
                <a:cs typeface="Arial"/>
              </a:rPr>
              <a:t>[6]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[7]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459"/>
              </a:spcBef>
            </a:pPr>
            <a:r>
              <a:rPr sz="2400" spc="-5" dirty="0">
                <a:latin typeface="Arial"/>
                <a:cs typeface="Arial"/>
              </a:rPr>
              <a:t>[8]</a:t>
            </a:r>
            <a:endParaRPr sz="24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[9]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50" dirty="0">
                <a:latin typeface="Arial"/>
                <a:cs typeface="Arial"/>
              </a:rPr>
              <a:t>[11]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1676400"/>
            <a:ext cx="2346325" cy="1189101"/>
          </a:xfrm>
          <a:custGeom>
            <a:avLst/>
            <a:gdLst/>
            <a:ahLst/>
            <a:cxnLst/>
            <a:rect l="l" t="t" r="r" b="b"/>
            <a:pathLst>
              <a:path w="2209800" h="1066800">
                <a:moveTo>
                  <a:pt x="0" y="1066800"/>
                </a:moveTo>
                <a:lnTo>
                  <a:pt x="2209800" y="1066800"/>
                </a:lnTo>
                <a:lnTo>
                  <a:pt x="2209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7050" y="1203325"/>
            <a:ext cx="1783080" cy="5257800"/>
          </a:xfrm>
          <a:custGeom>
            <a:avLst/>
            <a:gdLst/>
            <a:ahLst/>
            <a:cxnLst/>
            <a:rect l="l" t="t" r="r" b="b"/>
            <a:pathLst>
              <a:path w="1783079" h="5257800">
                <a:moveTo>
                  <a:pt x="0" y="5257800"/>
                </a:moveTo>
                <a:lnTo>
                  <a:pt x="1782826" y="5257800"/>
                </a:lnTo>
                <a:lnTo>
                  <a:pt x="1782826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15680" y="6312348"/>
            <a:ext cx="2235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6475" y="6486556"/>
            <a:ext cx="873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mo</a:t>
            </a:r>
            <a:r>
              <a:rPr sz="2400" dirty="0">
                <a:latin typeface="Arial"/>
                <a:cs typeface="Arial"/>
              </a:rPr>
              <a:t>nth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444753"/>
            <a:ext cx="404431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Array</a:t>
            </a:r>
            <a:r>
              <a:rPr spc="-40" dirty="0"/>
              <a:t> </a:t>
            </a:r>
            <a:r>
              <a:rPr spc="-5" dirty="0"/>
              <a:t>Controlling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5229" y="1336421"/>
            <a:ext cx="4859020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If the list of initial value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 </a:t>
            </a:r>
            <a:r>
              <a:rPr sz="3200" dirty="0">
                <a:latin typeface="Arial"/>
                <a:cs typeface="Arial"/>
              </a:rPr>
              <a:t>less </a:t>
            </a:r>
            <a:r>
              <a:rPr sz="3200" spc="-5" dirty="0">
                <a:latin typeface="Arial"/>
                <a:cs typeface="Arial"/>
              </a:rPr>
              <a:t>than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array </a:t>
            </a:r>
            <a:r>
              <a:rPr sz="3200" dirty="0">
                <a:latin typeface="Arial"/>
                <a:cs typeface="Arial"/>
              </a:rPr>
              <a:t>size,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rest of the elements  </a:t>
            </a:r>
            <a:r>
              <a:rPr sz="3200" spc="-10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be given 0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9884" y="3363848"/>
            <a:ext cx="40259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month[12] = { 31, 28, 31, 30, </a:t>
            </a:r>
            <a:r>
              <a:rPr sz="2400" spc="5" dirty="0">
                <a:latin typeface="Arial Narrow"/>
                <a:cs typeface="Arial Narrow"/>
              </a:rPr>
              <a:t>31</a:t>
            </a:r>
            <a:r>
              <a:rPr sz="2400" spc="-55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969" y="1307084"/>
            <a:ext cx="364490" cy="371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[0]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dirty="0">
                <a:latin typeface="Arial"/>
                <a:cs typeface="Arial"/>
              </a:rPr>
              <a:t>[2]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[5]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6]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[7]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8]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49425" y="1168400"/>
          <a:ext cx="1843149" cy="573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50"/>
                <a:gridCol w="1623155"/>
                <a:gridCol w="116744"/>
              </a:tblGrid>
              <a:tr h="82550">
                <a:tc rowSpan="7"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24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24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24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238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24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984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26199">
                <a:tc rowSpan="7"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238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24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25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25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25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425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432550" y="3371913"/>
            <a:ext cx="2056130" cy="414655"/>
          </a:xfrm>
          <a:custGeom>
            <a:avLst/>
            <a:gdLst/>
            <a:ahLst/>
            <a:cxnLst/>
            <a:rect l="l" t="t" r="r" b="b"/>
            <a:pathLst>
              <a:path w="2056129" h="414654">
                <a:moveTo>
                  <a:pt x="0" y="414337"/>
                </a:moveTo>
                <a:lnTo>
                  <a:pt x="2055876" y="414337"/>
                </a:lnTo>
                <a:lnTo>
                  <a:pt x="2055876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3807" y="5115845"/>
            <a:ext cx="534670" cy="119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[9]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50" dirty="0">
                <a:latin typeface="Arial"/>
                <a:cs typeface="Arial"/>
              </a:rPr>
              <a:t>[11]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5680" y="6312348"/>
            <a:ext cx="2235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6475" y="6486556"/>
            <a:ext cx="873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mo</a:t>
            </a:r>
            <a:r>
              <a:rPr sz="2400" dirty="0">
                <a:latin typeface="Arial"/>
                <a:cs typeface="Arial"/>
              </a:rPr>
              <a:t>nth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444753"/>
            <a:ext cx="404431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Array</a:t>
            </a:r>
            <a:r>
              <a:rPr spc="-40" dirty="0"/>
              <a:t> </a:t>
            </a:r>
            <a:r>
              <a:rPr spc="-5" dirty="0"/>
              <a:t>Controlling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45229" y="1336421"/>
            <a:ext cx="4977130" cy="29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Array </a:t>
            </a:r>
            <a:r>
              <a:rPr sz="3200" spc="-5" dirty="0">
                <a:latin typeface="Arial"/>
                <a:cs typeface="Arial"/>
              </a:rPr>
              <a:t>size can be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ignored  in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u="heavy" dirty="0">
                <a:latin typeface="Arial"/>
                <a:cs typeface="Arial"/>
              </a:rPr>
              <a:t>declaration if it is  given </a:t>
            </a:r>
            <a:r>
              <a:rPr sz="3200" u="heavy" spc="-5" dirty="0">
                <a:latin typeface="Arial"/>
                <a:cs typeface="Arial"/>
              </a:rPr>
              <a:t>an </a:t>
            </a:r>
            <a:r>
              <a:rPr sz="3200" u="heavy" dirty="0">
                <a:latin typeface="Arial"/>
                <a:cs typeface="Arial"/>
              </a:rPr>
              <a:t>initial value list</a:t>
            </a:r>
            <a:r>
              <a:rPr sz="3200" dirty="0">
                <a:latin typeface="Arial"/>
                <a:cs typeface="Arial"/>
              </a:rPr>
              <a:t>.  Array size </a:t>
            </a:r>
            <a:r>
              <a:rPr sz="3200" spc="-15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be set  based </a:t>
            </a:r>
            <a:r>
              <a:rPr sz="3200" spc="-5" dirty="0">
                <a:latin typeface="Arial"/>
                <a:cs typeface="Arial"/>
              </a:rPr>
              <a:t>on a number </a:t>
            </a:r>
            <a:r>
              <a:rPr sz="3200" dirty="0">
                <a:latin typeface="Arial"/>
                <a:cs typeface="Arial"/>
              </a:rPr>
              <a:t>of  data in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list.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9884" y="4339590"/>
            <a:ext cx="3815079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 Narrow"/>
                <a:cs typeface="Arial Narrow"/>
              </a:rPr>
              <a:t>int </a:t>
            </a:r>
            <a:r>
              <a:rPr sz="2400" spc="-5" dirty="0">
                <a:latin typeface="Arial Narrow"/>
                <a:cs typeface="Arial Narrow"/>
              </a:rPr>
              <a:t>month[ </a:t>
            </a:r>
            <a:r>
              <a:rPr sz="2400" dirty="0">
                <a:latin typeface="Arial Narrow"/>
                <a:cs typeface="Arial Narrow"/>
              </a:rPr>
              <a:t>] = { 31, 28, 31, 30, </a:t>
            </a:r>
            <a:r>
              <a:rPr sz="2400" spc="5" dirty="0">
                <a:latin typeface="Arial Narrow"/>
                <a:cs typeface="Arial Narrow"/>
              </a:rPr>
              <a:t>31</a:t>
            </a:r>
            <a:r>
              <a:rPr sz="2400" spc="-50" dirty="0">
                <a:latin typeface="Arial Narrow"/>
                <a:cs typeface="Arial Narrow"/>
              </a:rPr>
              <a:t> </a:t>
            </a:r>
            <a:r>
              <a:rPr sz="2400" dirty="0">
                <a:latin typeface="Arial Narrow"/>
                <a:cs typeface="Arial Narrow"/>
              </a:rPr>
              <a:t>}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6800" y="3438270"/>
            <a:ext cx="873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mo</a:t>
            </a:r>
            <a:r>
              <a:rPr sz="2400" dirty="0">
                <a:latin typeface="Arial"/>
                <a:cs typeface="Arial"/>
              </a:rPr>
              <a:t>nth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66963" y="1265237"/>
          <a:ext cx="1620774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774"/>
              </a:tblGrid>
              <a:tr h="42468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6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10969" y="1307084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[0]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dirty="0">
                <a:latin typeface="Arial"/>
                <a:cs typeface="Arial"/>
              </a:rPr>
              <a:t>[2]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83632" y="4310062"/>
            <a:ext cx="319405" cy="503555"/>
          </a:xfrm>
          <a:custGeom>
            <a:avLst/>
            <a:gdLst/>
            <a:ahLst/>
            <a:cxnLst/>
            <a:rect l="l" t="t" r="r" b="b"/>
            <a:pathLst>
              <a:path w="319404" h="503554">
                <a:moveTo>
                  <a:pt x="0" y="503237"/>
                </a:moveTo>
                <a:lnTo>
                  <a:pt x="319087" y="503237"/>
                </a:lnTo>
                <a:lnTo>
                  <a:pt x="319087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4310062"/>
            <a:ext cx="2550159" cy="503555"/>
          </a:xfrm>
          <a:custGeom>
            <a:avLst/>
            <a:gdLst/>
            <a:ahLst/>
            <a:cxnLst/>
            <a:rect l="l" t="t" r="r" b="b"/>
            <a:pathLst>
              <a:path w="2025650" h="503554">
                <a:moveTo>
                  <a:pt x="0" y="503237"/>
                </a:moveTo>
                <a:lnTo>
                  <a:pt x="2025650" y="503237"/>
                </a:lnTo>
                <a:lnTo>
                  <a:pt x="2025650" y="0"/>
                </a:lnTo>
                <a:lnTo>
                  <a:pt x="0" y="0"/>
                </a:lnTo>
                <a:lnTo>
                  <a:pt x="0" y="5032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8701" y="1203325"/>
            <a:ext cx="1767205" cy="2270125"/>
          </a:xfrm>
          <a:custGeom>
            <a:avLst/>
            <a:gdLst/>
            <a:ahLst/>
            <a:cxnLst/>
            <a:rect l="l" t="t" r="r" b="b"/>
            <a:pathLst>
              <a:path w="1767204" h="2270125">
                <a:moveTo>
                  <a:pt x="0" y="2270125"/>
                </a:moveTo>
                <a:lnTo>
                  <a:pt x="1766824" y="2270125"/>
                </a:lnTo>
                <a:lnTo>
                  <a:pt x="1766824" y="0"/>
                </a:lnTo>
                <a:lnTo>
                  <a:pt x="0" y="0"/>
                </a:lnTo>
                <a:lnTo>
                  <a:pt x="0" y="22701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952" y="609600"/>
            <a:ext cx="8229600" cy="73183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7337425" cy="283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Value assignment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array’s </a:t>
            </a:r>
            <a:r>
              <a:rPr sz="3200" spc="-5" dirty="0">
                <a:latin typeface="Arial"/>
                <a:cs typeface="Arial"/>
              </a:rPr>
              <a:t>element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same as </a:t>
            </a:r>
            <a:r>
              <a:rPr sz="3200" dirty="0">
                <a:latin typeface="Arial"/>
                <a:cs typeface="Arial"/>
              </a:rPr>
              <a:t>value assign </a:t>
            </a:r>
            <a:r>
              <a:rPr sz="3200" spc="-10" dirty="0">
                <a:latin typeface="Arial"/>
                <a:cs typeface="Arial"/>
              </a:rPr>
              <a:t>to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variable.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65"/>
              </a:spcBef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Assignment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array can be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done</a:t>
            </a: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sz="3200" dirty="0">
                <a:latin typeface="Arial"/>
                <a:cs typeface="Arial"/>
              </a:rPr>
              <a:t>element </a:t>
            </a:r>
            <a:r>
              <a:rPr sz="3200" spc="-5" dirty="0">
                <a:latin typeface="Arial"/>
                <a:cs typeface="Arial"/>
              </a:rPr>
              <a:t>by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element.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07547" y="3826223"/>
            <a:ext cx="22205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price[3]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30.94;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price[4]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31.68;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070" y="3877659"/>
            <a:ext cx="36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3964" y="4733639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pr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411" y="1487263"/>
            <a:ext cx="20618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33030"/>
              </p:ext>
            </p:extLst>
          </p:nvPr>
        </p:nvGraphicFramePr>
        <p:xfrm>
          <a:off x="1524000" y="2514600"/>
          <a:ext cx="1620901" cy="212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68070" y="2557463"/>
            <a:ext cx="36449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9288" y="2268538"/>
            <a:ext cx="1981200" cy="48895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price[5];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7547" y="2683446"/>
            <a:ext cx="22205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price[0]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31.34;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7547" y="3049333"/>
            <a:ext cx="222059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price[1]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28.11;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price[2]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31.25;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51599"/>
              </p:ext>
            </p:extLst>
          </p:nvPr>
        </p:nvGraphicFramePr>
        <p:xfrm>
          <a:off x="1676400" y="2819400"/>
          <a:ext cx="1620901" cy="212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20470" y="2862263"/>
            <a:ext cx="36449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9947" y="2622233"/>
            <a:ext cx="17716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price[5];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9947" y="2988246"/>
            <a:ext cx="22205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price[0]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31.34;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9947" y="3354133"/>
            <a:ext cx="222059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price[1]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28.11;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price[2]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31.25;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7464" y="2954401"/>
            <a:ext cx="2406650" cy="427355"/>
          </a:xfrm>
          <a:custGeom>
            <a:avLst/>
            <a:gdLst/>
            <a:ahLst/>
            <a:cxnLst/>
            <a:rect l="l" t="t" r="r" b="b"/>
            <a:pathLst>
              <a:path w="2406650" h="427354">
                <a:moveTo>
                  <a:pt x="0" y="427037"/>
                </a:moveTo>
                <a:lnTo>
                  <a:pt x="2406650" y="427037"/>
                </a:lnTo>
                <a:lnTo>
                  <a:pt x="2406650" y="0"/>
                </a:lnTo>
                <a:lnTo>
                  <a:pt x="0" y="0"/>
                </a:lnTo>
                <a:lnTo>
                  <a:pt x="0" y="4270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" y="1455169"/>
            <a:ext cx="20618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9947" y="4131023"/>
            <a:ext cx="22205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price[3]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30.94;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price[4]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31.68;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70" y="4182459"/>
            <a:ext cx="36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6364" y="5038439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pr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4188"/>
              </p:ext>
            </p:extLst>
          </p:nvPr>
        </p:nvGraphicFramePr>
        <p:xfrm>
          <a:off x="1231636" y="2590800"/>
          <a:ext cx="1620901" cy="212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31.34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4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28.11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5706" y="2633663"/>
            <a:ext cx="36449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5183" y="2393633"/>
            <a:ext cx="222059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price[5];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price[0]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31.34;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5183" y="3125533"/>
            <a:ext cx="21971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price[1]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28.11;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5183" y="3491547"/>
            <a:ext cx="22205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price[2]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31.25;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6825" y="3136900"/>
            <a:ext cx="2498725" cy="367030"/>
          </a:xfrm>
          <a:custGeom>
            <a:avLst/>
            <a:gdLst/>
            <a:ahLst/>
            <a:cxnLst/>
            <a:rect l="l" t="t" r="r" b="b"/>
            <a:pathLst>
              <a:path w="2498725" h="367029">
                <a:moveTo>
                  <a:pt x="0" y="366712"/>
                </a:moveTo>
                <a:lnTo>
                  <a:pt x="2498725" y="366712"/>
                </a:lnTo>
                <a:lnTo>
                  <a:pt x="24987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196" y="1441522"/>
            <a:ext cx="20618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5183" y="3902423"/>
            <a:ext cx="22205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price[3]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30.94;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price[4]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31.68;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706" y="3953859"/>
            <a:ext cx="36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600" y="4809839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pr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58416"/>
              </p:ext>
            </p:extLst>
          </p:nvPr>
        </p:nvGraphicFramePr>
        <p:xfrm>
          <a:off x="1371600" y="2360291"/>
          <a:ext cx="1620901" cy="212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4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28.11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5670" y="2403154"/>
            <a:ext cx="36449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5147" y="2163124"/>
            <a:ext cx="222059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price[5];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price[0]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31.34;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price[1]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28.11;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5147" y="3261038"/>
            <a:ext cx="222059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price[2]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31.25;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0914" y="3241417"/>
            <a:ext cx="2498725" cy="367030"/>
          </a:xfrm>
          <a:custGeom>
            <a:avLst/>
            <a:gdLst/>
            <a:ahLst/>
            <a:cxnLst/>
            <a:rect l="l" t="t" r="r" b="b"/>
            <a:pathLst>
              <a:path w="2498725" h="367029">
                <a:moveTo>
                  <a:pt x="0" y="366712"/>
                </a:moveTo>
                <a:lnTo>
                  <a:pt x="2498725" y="366712"/>
                </a:lnTo>
                <a:lnTo>
                  <a:pt x="24987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9077" y="1417638"/>
            <a:ext cx="20618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5147" y="3671914"/>
            <a:ext cx="22205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price[3]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30.94;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price[4]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31.68;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5670" y="3723350"/>
            <a:ext cx="36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1564" y="4579330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pr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69" y="609600"/>
            <a:ext cx="280289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Why</a:t>
            </a:r>
            <a:r>
              <a:rPr spc="-105" dirty="0"/>
              <a:t> </a:t>
            </a:r>
            <a:r>
              <a:rPr dirty="0"/>
              <a:t>Array?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905000"/>
            <a:ext cx="7584440" cy="368807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Assume </a:t>
            </a:r>
            <a:r>
              <a:rPr sz="3200" spc="-5" dirty="0">
                <a:latin typeface="Arial"/>
                <a:cs typeface="Arial"/>
              </a:rPr>
              <a:t>that you </a:t>
            </a:r>
            <a:r>
              <a:rPr sz="3200" spc="-15" dirty="0">
                <a:latin typeface="Arial"/>
                <a:cs typeface="Arial"/>
              </a:rPr>
              <a:t>were </a:t>
            </a:r>
            <a:r>
              <a:rPr sz="3200" spc="-5" dirty="0">
                <a:latin typeface="Arial"/>
                <a:cs typeface="Arial"/>
              </a:rPr>
              <a:t>asked </a:t>
            </a:r>
            <a:r>
              <a:rPr sz="3200" spc="-10" dirty="0">
                <a:latin typeface="Arial"/>
                <a:cs typeface="Arial"/>
              </a:rPr>
              <a:t>to </a:t>
            </a:r>
            <a:r>
              <a:rPr sz="3200" spc="-15" dirty="0">
                <a:latin typeface="Arial"/>
                <a:cs typeface="Arial"/>
              </a:rPr>
              <a:t>write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Arial"/>
                <a:cs typeface="Arial"/>
              </a:rPr>
              <a:t>program that </a:t>
            </a:r>
            <a:r>
              <a:rPr sz="3200" dirty="0">
                <a:latin typeface="Arial"/>
                <a:cs typeface="Arial"/>
              </a:rPr>
              <a:t>accept 10 </a:t>
            </a:r>
            <a:r>
              <a:rPr sz="3200" spc="-5" dirty="0">
                <a:latin typeface="Arial"/>
                <a:cs typeface="Arial"/>
              </a:rPr>
              <a:t>student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marks,</a:t>
            </a:r>
            <a:endParaRPr sz="3200" dirty="0">
              <a:latin typeface="Arial"/>
              <a:cs typeface="Arial"/>
            </a:endParaRPr>
          </a:p>
          <a:p>
            <a:pPr marL="355600" marR="5080" algn="just">
              <a:lnSpc>
                <a:spcPct val="119900"/>
              </a:lnSpc>
              <a:spcBef>
                <a:spcPts val="15"/>
              </a:spcBef>
            </a:pPr>
            <a:r>
              <a:rPr sz="3200" dirty="0">
                <a:latin typeface="Arial"/>
                <a:cs typeface="Arial"/>
              </a:rPr>
              <a:t>calculating average </a:t>
            </a:r>
            <a:r>
              <a:rPr sz="3200" spc="-5" dirty="0">
                <a:latin typeface="Arial"/>
                <a:cs typeface="Arial"/>
              </a:rPr>
              <a:t>mark, and then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print  a number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students </a:t>
            </a:r>
            <a:r>
              <a:rPr sz="3200" dirty="0">
                <a:latin typeface="Arial"/>
                <a:cs typeface="Arial"/>
              </a:rPr>
              <a:t>that get </a:t>
            </a:r>
            <a:r>
              <a:rPr sz="3200" spc="-5" dirty="0">
                <a:latin typeface="Arial"/>
                <a:cs typeface="Arial"/>
              </a:rPr>
              <a:t>more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than  </a:t>
            </a:r>
            <a:r>
              <a:rPr sz="3200" dirty="0">
                <a:latin typeface="Arial"/>
                <a:cs typeface="Arial"/>
              </a:rPr>
              <a:t>average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mark.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0099CC"/>
              </a:buClr>
              <a:buSzPct val="79166"/>
              <a:buFont typeface="Wingdings"/>
              <a:buChar char=""/>
              <a:tabLst>
                <a:tab pos="355600" algn="l"/>
              </a:tabLst>
            </a:pPr>
            <a:r>
              <a:rPr sz="3600" spc="-5" dirty="0">
                <a:latin typeface="Arial"/>
                <a:cs typeface="Arial"/>
              </a:rPr>
              <a:t>How </a:t>
            </a:r>
            <a:r>
              <a:rPr sz="3600" dirty="0">
                <a:latin typeface="Arial"/>
                <a:cs typeface="Arial"/>
              </a:rPr>
              <a:t>to store </a:t>
            </a:r>
            <a:r>
              <a:rPr sz="3600" spc="-5" dirty="0">
                <a:latin typeface="Arial"/>
                <a:cs typeface="Arial"/>
              </a:rPr>
              <a:t>all these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marks?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87627"/>
              </p:ext>
            </p:extLst>
          </p:nvPr>
        </p:nvGraphicFramePr>
        <p:xfrm>
          <a:off x="1087830" y="2514600"/>
          <a:ext cx="1620901" cy="212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4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28.11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30.94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31900" y="2557463"/>
            <a:ext cx="36449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1377" y="2317433"/>
            <a:ext cx="222059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price[5];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price[0]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31.34;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price[1]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28.11;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price[2]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31.25;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7144" y="3776726"/>
            <a:ext cx="2498725" cy="367030"/>
          </a:xfrm>
          <a:custGeom>
            <a:avLst/>
            <a:gdLst/>
            <a:ahLst/>
            <a:cxnLst/>
            <a:rect l="l" t="t" r="r" b="b"/>
            <a:pathLst>
              <a:path w="2498725" h="367029">
                <a:moveTo>
                  <a:pt x="0" y="366712"/>
                </a:moveTo>
                <a:lnTo>
                  <a:pt x="2498725" y="366712"/>
                </a:lnTo>
                <a:lnTo>
                  <a:pt x="24987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664" y="1512284"/>
            <a:ext cx="20618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1377" y="3826223"/>
            <a:ext cx="22205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price[3]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30.94;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price[4]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31.68;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900" y="3877659"/>
            <a:ext cx="36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794" y="4733639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pr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52381"/>
              </p:ext>
            </p:extLst>
          </p:nvPr>
        </p:nvGraphicFramePr>
        <p:xfrm>
          <a:off x="1295400" y="2667000"/>
          <a:ext cx="1620901" cy="212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4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28.11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3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30.94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31.68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9470" y="2709863"/>
            <a:ext cx="36449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8947" y="2469833"/>
            <a:ext cx="2220595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float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price[5];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price[0]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31.34;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price[1]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28.11;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price[2]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31.25;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2339" y="4310063"/>
            <a:ext cx="2498725" cy="367030"/>
          </a:xfrm>
          <a:custGeom>
            <a:avLst/>
            <a:gdLst/>
            <a:ahLst/>
            <a:cxnLst/>
            <a:rect l="l" t="t" r="r" b="b"/>
            <a:pathLst>
              <a:path w="2498725" h="367029">
                <a:moveTo>
                  <a:pt x="0" y="366712"/>
                </a:moveTo>
                <a:lnTo>
                  <a:pt x="2498725" y="366712"/>
                </a:lnTo>
                <a:lnTo>
                  <a:pt x="24987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8411" y="1433560"/>
            <a:ext cx="20618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Example: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8947" y="3978623"/>
            <a:ext cx="222059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price[3]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30.94;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price[4] 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31.68;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470" y="4030059"/>
            <a:ext cx="36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5364" y="4886039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pr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09" y="597930"/>
            <a:ext cx="8229600" cy="73183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413923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6801" y="3717988"/>
            <a:ext cx="2498725" cy="367030"/>
          </a:xfrm>
          <a:custGeom>
            <a:avLst/>
            <a:gdLst/>
            <a:ahLst/>
            <a:cxnLst/>
            <a:rect l="l" t="t" r="r" b="b"/>
            <a:pathLst>
              <a:path w="2498725" h="367029">
                <a:moveTo>
                  <a:pt x="0" y="366712"/>
                </a:moveTo>
                <a:lnTo>
                  <a:pt x="2498725" y="366712"/>
                </a:lnTo>
                <a:lnTo>
                  <a:pt x="24987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6066" y="5781388"/>
            <a:ext cx="53594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  <a:p>
            <a:pPr marL="40640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4056633"/>
            <a:ext cx="281241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371314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0851" y="4068762"/>
            <a:ext cx="471805" cy="367030"/>
          </a:xfrm>
          <a:custGeom>
            <a:avLst/>
            <a:gdLst/>
            <a:ahLst/>
            <a:cxnLst/>
            <a:rect l="l" t="t" r="r" b="b"/>
            <a:pathLst>
              <a:path w="471804" h="367029">
                <a:moveTo>
                  <a:pt x="0" y="366712"/>
                </a:moveTo>
                <a:lnTo>
                  <a:pt x="471487" y="366712"/>
                </a:lnTo>
                <a:lnTo>
                  <a:pt x="471487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8649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4350" y="4068762"/>
            <a:ext cx="669925" cy="367030"/>
          </a:xfrm>
          <a:custGeom>
            <a:avLst/>
            <a:gdLst/>
            <a:ahLst/>
            <a:cxnLst/>
            <a:rect l="l" t="t" r="r" b="b"/>
            <a:pathLst>
              <a:path w="669925" h="367029">
                <a:moveTo>
                  <a:pt x="0" y="366712"/>
                </a:moveTo>
                <a:lnTo>
                  <a:pt x="669925" y="366712"/>
                </a:lnTo>
                <a:lnTo>
                  <a:pt x="669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102679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7350" y="3505200"/>
            <a:ext cx="933450" cy="5486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5720">
              <a:lnSpc>
                <a:spcPts val="2855"/>
              </a:lnSpc>
              <a:spcBef>
                <a:spcPts val="1460"/>
              </a:spcBef>
            </a:pPr>
            <a:r>
              <a:rPr sz="2400" dirty="0">
                <a:latin typeface="Arial"/>
                <a:cs typeface="Arial"/>
              </a:rPr>
              <a:t>ber[5],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7785" y="3690873"/>
            <a:ext cx="1784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67350" y="3505200"/>
            <a:ext cx="933450" cy="19050"/>
          </a:xfrm>
          <a:custGeom>
            <a:avLst/>
            <a:gdLst/>
            <a:ahLst/>
            <a:cxnLst/>
            <a:rect l="l" t="t" r="r" b="b"/>
            <a:pathLst>
              <a:path w="933450" h="19050">
                <a:moveTo>
                  <a:pt x="0" y="19050"/>
                </a:moveTo>
                <a:lnTo>
                  <a:pt x="933450" y="19050"/>
                </a:lnTo>
                <a:lnTo>
                  <a:pt x="9334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7350" y="350520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7350" y="3524250"/>
            <a:ext cx="933450" cy="4381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6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0&lt;5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04128" y="3599815"/>
            <a:ext cx="6604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81650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9609" y="3690873"/>
            <a:ext cx="24282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1526" y="4433887"/>
            <a:ext cx="2148205" cy="3670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765" y="1354296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1900" y="4068762"/>
            <a:ext cx="579755" cy="367030"/>
          </a:xfrm>
          <a:custGeom>
            <a:avLst/>
            <a:gdLst/>
            <a:ahLst/>
            <a:cxnLst/>
            <a:rect l="l" t="t" r="r" b="b"/>
            <a:pathLst>
              <a:path w="579754" h="367029">
                <a:moveTo>
                  <a:pt x="0" y="366712"/>
                </a:moveTo>
                <a:lnTo>
                  <a:pt x="579437" y="366712"/>
                </a:lnTo>
                <a:lnTo>
                  <a:pt x="579437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04704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5775" y="4084637"/>
            <a:ext cx="717550" cy="367030"/>
          </a:xfrm>
          <a:custGeom>
            <a:avLst/>
            <a:gdLst/>
            <a:ahLst/>
            <a:cxnLst/>
            <a:rect l="l" t="t" r="r" b="b"/>
            <a:pathLst>
              <a:path w="717550" h="367029">
                <a:moveTo>
                  <a:pt x="0" y="366712"/>
                </a:moveTo>
                <a:lnTo>
                  <a:pt x="717550" y="366712"/>
                </a:lnTo>
                <a:lnTo>
                  <a:pt x="71755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102679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7350" y="3505200"/>
            <a:ext cx="933450" cy="5486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5720">
              <a:lnSpc>
                <a:spcPts val="2855"/>
              </a:lnSpc>
              <a:spcBef>
                <a:spcPts val="1460"/>
              </a:spcBef>
            </a:pPr>
            <a:r>
              <a:rPr sz="2400" dirty="0">
                <a:latin typeface="Arial"/>
                <a:cs typeface="Arial"/>
              </a:rPr>
              <a:t>ber[5],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7785" y="3690873"/>
            <a:ext cx="1784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67350" y="3505200"/>
            <a:ext cx="933450" cy="19050"/>
          </a:xfrm>
          <a:custGeom>
            <a:avLst/>
            <a:gdLst/>
            <a:ahLst/>
            <a:cxnLst/>
            <a:rect l="l" t="t" r="r" b="b"/>
            <a:pathLst>
              <a:path w="933450" h="19050">
                <a:moveTo>
                  <a:pt x="0" y="19050"/>
                </a:moveTo>
                <a:lnTo>
                  <a:pt x="933450" y="19050"/>
                </a:lnTo>
                <a:lnTo>
                  <a:pt x="9334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7350" y="350520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7350" y="3524250"/>
            <a:ext cx="933450" cy="4381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6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1&lt;5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04128" y="3599815"/>
            <a:ext cx="6604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2258" y="1408845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9609" y="3690873"/>
            <a:ext cx="24282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3050" y="4419663"/>
            <a:ext cx="2195830" cy="3670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530920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3650" y="4098988"/>
            <a:ext cx="519430" cy="367030"/>
          </a:xfrm>
          <a:custGeom>
            <a:avLst/>
            <a:gdLst/>
            <a:ahLst/>
            <a:cxnLst/>
            <a:rect l="l" t="t" r="r" b="b"/>
            <a:pathLst>
              <a:path w="519429" h="367029">
                <a:moveTo>
                  <a:pt x="0" y="366712"/>
                </a:moveTo>
                <a:lnTo>
                  <a:pt x="519112" y="366712"/>
                </a:lnTo>
                <a:lnTo>
                  <a:pt x="519112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/>
          <p:cNvSpPr txBox="1"/>
          <p:nvPr/>
        </p:nvSpPr>
        <p:spPr>
          <a:xfrm>
            <a:off x="1028700" y="5462191"/>
            <a:ext cx="7090409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2000" dirty="0">
                <a:latin typeface="Arial"/>
                <a:cs typeface="Arial"/>
              </a:rPr>
              <a:t>total_mark = mark1 + mark2 + mark3 + mark4 </a:t>
            </a:r>
            <a:r>
              <a:rPr sz="2000" spc="-5" dirty="0">
                <a:latin typeface="Arial"/>
                <a:cs typeface="Arial"/>
              </a:rPr>
              <a:t>+mark5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mark6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+ mark7 + mark8 + mark9 +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mark10;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Average_mark </a:t>
            </a:r>
            <a:r>
              <a:rPr sz="2000" dirty="0">
                <a:latin typeface="Arial"/>
                <a:cs typeface="Arial"/>
              </a:rPr>
              <a:t>= (float)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total_mark/10;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685800" y="1524000"/>
            <a:ext cx="7392670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&lt;stdio.h&gt;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void </a:t>
            </a:r>
            <a:r>
              <a:rPr sz="2000" dirty="0">
                <a:latin typeface="Arial"/>
                <a:cs typeface="Arial"/>
              </a:rPr>
              <a:t>main()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int mark1, mark2, mark3, mark4, mark5, mark6, mark7,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mark8,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mark9,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mark10;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1028700" y="2987422"/>
            <a:ext cx="27305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int bil=0, </a:t>
            </a:r>
            <a:r>
              <a:rPr sz="2000" dirty="0">
                <a:latin typeface="Arial"/>
                <a:cs typeface="Arial"/>
              </a:rPr>
              <a:t>total_mark 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float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Average_mark;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919480" y="3910077"/>
            <a:ext cx="7421880" cy="126365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2185"/>
              </a:lnSpc>
            </a:pPr>
            <a:r>
              <a:rPr sz="2000" dirty="0">
                <a:latin typeface="Arial"/>
                <a:cs typeface="Arial"/>
              </a:rPr>
              <a:t>printf(“\nRead 10 test marks :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\n”);</a:t>
            </a:r>
            <a:endParaRPr sz="2000">
              <a:latin typeface="Arial"/>
              <a:cs typeface="Arial"/>
            </a:endParaRPr>
          </a:p>
          <a:p>
            <a:pPr marL="669290" marR="647700" indent="-56705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scanf(“%d%d%d%d%d%d%d%d%d%d”, </a:t>
            </a:r>
            <a:r>
              <a:rPr sz="2000" dirty="0">
                <a:latin typeface="Arial"/>
                <a:cs typeface="Arial"/>
              </a:rPr>
              <a:t>&amp;mark1, &amp;mark2,  &amp;mark3, &amp;mark4, &amp;mark5, &amp;mark6, &amp;mark7, &amp;mark8,  &amp;mark9,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&amp;mark10);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634294" y="3264028"/>
            <a:ext cx="2586355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Read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student</a:t>
            </a:r>
            <a:r>
              <a:rPr sz="2400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marks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6"/>
          <p:cNvSpPr txBox="1">
            <a:spLocks/>
          </p:cNvSpPr>
          <p:nvPr/>
        </p:nvSpPr>
        <p:spPr bwMode="auto">
          <a:xfrm>
            <a:off x="457200" y="664129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66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4000" dirty="0" smtClean="0"/>
              <a:t>Solving </a:t>
            </a:r>
            <a:r>
              <a:rPr lang="en-US" sz="4000" spc="-5" dirty="0" smtClean="0"/>
              <a:t>Without </a:t>
            </a:r>
            <a:r>
              <a:rPr lang="en-US" sz="4000" dirty="0" smtClean="0"/>
              <a:t>Using</a:t>
            </a:r>
            <a:r>
              <a:rPr lang="en-US" sz="4000" spc="-65" dirty="0" smtClean="0"/>
              <a:t> </a:t>
            </a:r>
            <a:r>
              <a:rPr lang="en-US" sz="4000" dirty="0" smtClean="0"/>
              <a:t>Array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653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87201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7426" y="4068762"/>
            <a:ext cx="671830" cy="367030"/>
          </a:xfrm>
          <a:custGeom>
            <a:avLst/>
            <a:gdLst/>
            <a:ahLst/>
            <a:cxnLst/>
            <a:rect l="l" t="t" r="r" b="b"/>
            <a:pathLst>
              <a:path w="671829" h="367029">
                <a:moveTo>
                  <a:pt x="0" y="366712"/>
                </a:moveTo>
                <a:lnTo>
                  <a:pt x="671512" y="366712"/>
                </a:lnTo>
                <a:lnTo>
                  <a:pt x="671512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7350" y="3505200"/>
            <a:ext cx="933450" cy="5486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5720">
              <a:lnSpc>
                <a:spcPts val="2855"/>
              </a:lnSpc>
              <a:spcBef>
                <a:spcPts val="1460"/>
              </a:spcBef>
            </a:pPr>
            <a:r>
              <a:rPr sz="2400" dirty="0">
                <a:latin typeface="Arial"/>
                <a:cs typeface="Arial"/>
              </a:rPr>
              <a:t>ber[5],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0245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67350" y="3505200"/>
            <a:ext cx="933450" cy="19050"/>
          </a:xfrm>
          <a:custGeom>
            <a:avLst/>
            <a:gdLst/>
            <a:ahLst/>
            <a:cxnLst/>
            <a:rect l="l" t="t" r="r" b="b"/>
            <a:pathLst>
              <a:path w="933450" h="19050">
                <a:moveTo>
                  <a:pt x="0" y="19050"/>
                </a:moveTo>
                <a:lnTo>
                  <a:pt x="933450" y="19050"/>
                </a:lnTo>
                <a:lnTo>
                  <a:pt x="9334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350" y="350520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7350" y="3524250"/>
            <a:ext cx="933450" cy="4381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6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2&lt;5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04128" y="3599815"/>
            <a:ext cx="6604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1876" y="1417638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9609" y="3690873"/>
            <a:ext cx="24282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8826" y="4433887"/>
            <a:ext cx="2195830" cy="3670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430518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7676" y="4067238"/>
            <a:ext cx="551180" cy="367030"/>
          </a:xfrm>
          <a:custGeom>
            <a:avLst/>
            <a:gdLst/>
            <a:ahLst/>
            <a:cxnLst/>
            <a:rect l="l" t="t" r="r" b="b"/>
            <a:pathLst>
              <a:path w="551179" h="367029">
                <a:moveTo>
                  <a:pt x="0" y="366712"/>
                </a:moveTo>
                <a:lnTo>
                  <a:pt x="550862" y="366712"/>
                </a:lnTo>
                <a:lnTo>
                  <a:pt x="550862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352170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7525" y="4051363"/>
            <a:ext cx="673100" cy="367030"/>
          </a:xfrm>
          <a:custGeom>
            <a:avLst/>
            <a:gdLst/>
            <a:ahLst/>
            <a:cxnLst/>
            <a:rect l="l" t="t" r="r" b="b"/>
            <a:pathLst>
              <a:path w="673100" h="367029">
                <a:moveTo>
                  <a:pt x="0" y="366712"/>
                </a:moveTo>
                <a:lnTo>
                  <a:pt x="673100" y="366712"/>
                </a:lnTo>
                <a:lnTo>
                  <a:pt x="67310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7350" y="3505200"/>
            <a:ext cx="933450" cy="5486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5720">
              <a:lnSpc>
                <a:spcPts val="2855"/>
              </a:lnSpc>
              <a:spcBef>
                <a:spcPts val="1460"/>
              </a:spcBef>
            </a:pPr>
            <a:r>
              <a:rPr sz="2400" dirty="0">
                <a:latin typeface="Arial"/>
                <a:cs typeface="Arial"/>
              </a:rPr>
              <a:t>ber[5],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67350" y="3505200"/>
            <a:ext cx="933450" cy="57150"/>
          </a:xfrm>
          <a:custGeom>
            <a:avLst/>
            <a:gdLst/>
            <a:ahLst/>
            <a:cxnLst/>
            <a:rect l="l" t="t" r="r" b="b"/>
            <a:pathLst>
              <a:path w="933450" h="57150">
                <a:moveTo>
                  <a:pt x="0" y="57150"/>
                </a:moveTo>
                <a:lnTo>
                  <a:pt x="933450" y="57150"/>
                </a:lnTo>
                <a:lnTo>
                  <a:pt x="9334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7350" y="350520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7350" y="3562350"/>
            <a:ext cx="9334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>
              <a:lnSpc>
                <a:spcPts val="264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3&lt;5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67350" y="35623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350" y="35623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0245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700" b="1" spc="-7" baseline="30864" dirty="0">
                <a:solidFill>
                  <a:srgbClr val="FF0000"/>
                </a:solidFill>
                <a:latin typeface="Times New Roman"/>
                <a:cs typeface="Times New Roman"/>
              </a:rPr>
              <a:t>TRU</a:t>
            </a:r>
            <a:r>
              <a:rPr sz="2700" b="1" baseline="30864" dirty="0">
                <a:solidFill>
                  <a:srgbClr val="FF0000"/>
                </a:solidFill>
                <a:latin typeface="Times New Roman"/>
                <a:cs typeface="Times New Roman"/>
              </a:rPr>
              <a:t>E	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3159" y="1371314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9609" y="3690873"/>
            <a:ext cx="24282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8925" y="4432363"/>
            <a:ext cx="2183130" cy="3670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80966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9525" y="4081462"/>
            <a:ext cx="536575" cy="367030"/>
          </a:xfrm>
          <a:custGeom>
            <a:avLst/>
            <a:gdLst/>
            <a:ahLst/>
            <a:cxnLst/>
            <a:rect l="l" t="t" r="r" b="b"/>
            <a:pathLst>
              <a:path w="536575" h="367029">
                <a:moveTo>
                  <a:pt x="0" y="366712"/>
                </a:moveTo>
                <a:lnTo>
                  <a:pt x="536575" y="366712"/>
                </a:lnTo>
                <a:lnTo>
                  <a:pt x="53657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24159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47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4662" y="2913062"/>
          <a:ext cx="1620901" cy="2122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01"/>
              </a:tblGrid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424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???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9609" y="3690873"/>
            <a:ext cx="102679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7350" y="3505200"/>
            <a:ext cx="933450" cy="5486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5720">
              <a:lnSpc>
                <a:spcPts val="2855"/>
              </a:lnSpc>
              <a:spcBef>
                <a:spcPts val="1460"/>
              </a:spcBef>
            </a:pPr>
            <a:r>
              <a:rPr sz="2400" dirty="0">
                <a:latin typeface="Arial"/>
                <a:cs typeface="Arial"/>
              </a:rPr>
              <a:t>ber[5],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7785" y="3690873"/>
            <a:ext cx="1784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609" y="4056633"/>
            <a:ext cx="10674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(i=0;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3301" y="4065587"/>
            <a:ext cx="744855" cy="3670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6873" y="4056633"/>
            <a:ext cx="5511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67350" y="3505200"/>
            <a:ext cx="933450" cy="19050"/>
          </a:xfrm>
          <a:custGeom>
            <a:avLst/>
            <a:gdLst/>
            <a:ahLst/>
            <a:cxnLst/>
            <a:rect l="l" t="t" r="r" b="b"/>
            <a:pathLst>
              <a:path w="933450" h="19050">
                <a:moveTo>
                  <a:pt x="0" y="19050"/>
                </a:moveTo>
                <a:lnTo>
                  <a:pt x="933450" y="19050"/>
                </a:lnTo>
                <a:lnTo>
                  <a:pt x="9334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7350" y="350520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67350" y="3524250"/>
            <a:ext cx="933450" cy="4381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6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4&lt;5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4128" y="3599815"/>
            <a:ext cx="6604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463198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1895" y="294132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1895" y="379095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1895" y="336524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1895" y="421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61895" y="4638929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99609" y="3690873"/>
            <a:ext cx="242824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38826" y="4416488"/>
            <a:ext cx="2211705" cy="3670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22190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written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1895" y="294132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1895" y="379095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1895" y="336524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1895" y="421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61895" y="4638929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58001" y="4065587"/>
            <a:ext cx="520700" cy="367030"/>
          </a:xfrm>
          <a:custGeom>
            <a:avLst/>
            <a:gdLst/>
            <a:ahLst/>
            <a:cxnLst/>
            <a:rect l="l" t="t" r="r" b="b"/>
            <a:pathLst>
              <a:path w="520700" h="367029">
                <a:moveTo>
                  <a:pt x="0" y="366712"/>
                </a:moveTo>
                <a:lnTo>
                  <a:pt x="520700" y="366712"/>
                </a:lnTo>
                <a:lnTo>
                  <a:pt x="52070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377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77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24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89419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write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1895" y="294132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1895" y="379095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1895" y="336524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1895" y="421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61895" y="4638929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7350" y="3505200"/>
            <a:ext cx="933450" cy="5486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5720">
              <a:lnSpc>
                <a:spcPts val="2855"/>
              </a:lnSpc>
              <a:spcBef>
                <a:spcPts val="1460"/>
              </a:spcBef>
            </a:pPr>
            <a:r>
              <a:rPr sz="2400" dirty="0">
                <a:latin typeface="Arial"/>
                <a:cs typeface="Arial"/>
              </a:rPr>
              <a:t>ber[5],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9609" y="3690873"/>
            <a:ext cx="212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0245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	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99609" y="4056633"/>
            <a:ext cx="242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14390" y="4422775"/>
            <a:ext cx="189801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80126" y="4079938"/>
            <a:ext cx="657225" cy="367030"/>
          </a:xfrm>
          <a:custGeom>
            <a:avLst/>
            <a:gdLst/>
            <a:ahLst/>
            <a:cxnLst/>
            <a:rect l="l" t="t" r="r" b="b"/>
            <a:pathLst>
              <a:path w="657225" h="367029">
                <a:moveTo>
                  <a:pt x="0" y="366712"/>
                </a:moveTo>
                <a:lnTo>
                  <a:pt x="657225" y="366712"/>
                </a:lnTo>
                <a:lnTo>
                  <a:pt x="6572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7350" y="3505200"/>
            <a:ext cx="933450" cy="19050"/>
          </a:xfrm>
          <a:custGeom>
            <a:avLst/>
            <a:gdLst/>
            <a:ahLst/>
            <a:cxnLst/>
            <a:rect l="l" t="t" r="r" b="b"/>
            <a:pathLst>
              <a:path w="933450" h="19050">
                <a:moveTo>
                  <a:pt x="0" y="19050"/>
                </a:moveTo>
                <a:lnTo>
                  <a:pt x="933450" y="19050"/>
                </a:lnTo>
                <a:lnTo>
                  <a:pt x="9334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7350" y="350520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67350" y="3524250"/>
            <a:ext cx="933450" cy="4381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6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5&lt;5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7350" y="35242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63615" y="3599815"/>
            <a:ext cx="7448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/>
        </p:nvSpPr>
        <p:spPr>
          <a:xfrm>
            <a:off x="882968" y="5270564"/>
            <a:ext cx="7421880" cy="608330"/>
          </a:xfrm>
          <a:custGeom>
            <a:avLst/>
            <a:gdLst/>
            <a:ahLst/>
            <a:cxnLst/>
            <a:rect l="l" t="t" r="r" b="b"/>
            <a:pathLst>
              <a:path w="7421880" h="608329">
                <a:moveTo>
                  <a:pt x="0" y="608012"/>
                </a:moveTo>
                <a:lnTo>
                  <a:pt x="7421626" y="608012"/>
                </a:lnTo>
                <a:lnTo>
                  <a:pt x="7421626" y="0"/>
                </a:lnTo>
                <a:lnTo>
                  <a:pt x="0" y="0"/>
                </a:lnTo>
                <a:lnTo>
                  <a:pt x="0" y="6080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>
            <a:spLocks noGrp="1"/>
          </p:cNvSpPr>
          <p:nvPr>
            <p:ph type="title"/>
          </p:nvPr>
        </p:nvSpPr>
        <p:spPr>
          <a:xfrm>
            <a:off x="670802" y="616426"/>
            <a:ext cx="7384097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Solving </a:t>
            </a:r>
            <a:r>
              <a:rPr sz="4000" spc="-5" dirty="0"/>
              <a:t>Without </a:t>
            </a:r>
            <a:r>
              <a:rPr sz="4000" dirty="0"/>
              <a:t>Using</a:t>
            </a:r>
            <a:r>
              <a:rPr sz="4000" spc="-65" dirty="0"/>
              <a:t> </a:t>
            </a:r>
            <a:r>
              <a:rPr sz="4000" dirty="0"/>
              <a:t>Array</a:t>
            </a:r>
          </a:p>
        </p:txBody>
      </p:sp>
      <p:sp>
        <p:nvSpPr>
          <p:cNvPr id="14" name="object 4"/>
          <p:cNvSpPr txBox="1"/>
          <p:nvPr/>
        </p:nvSpPr>
        <p:spPr>
          <a:xfrm>
            <a:off x="685800" y="1371600"/>
            <a:ext cx="7392670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&lt;stdio.h&gt;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void </a:t>
            </a:r>
            <a:r>
              <a:rPr sz="2000" dirty="0">
                <a:latin typeface="Arial"/>
                <a:cs typeface="Arial"/>
              </a:rPr>
              <a:t>main()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int mark1, mark2, mark3, mark4, mark5, mark6, mark7,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mark8,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mark9,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mark10;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int bil=0, </a:t>
            </a:r>
            <a:r>
              <a:rPr sz="2000" dirty="0">
                <a:latin typeface="Arial"/>
                <a:cs typeface="Arial"/>
              </a:rPr>
              <a:t>total_mark 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float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Average_mark;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printf(“\nRead 10 test marks :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\n”);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scanf(“%d%d%d%d%d%d%d%d%d%d”, </a:t>
            </a:r>
            <a:r>
              <a:rPr sz="2000" dirty="0">
                <a:latin typeface="Arial"/>
                <a:cs typeface="Arial"/>
              </a:rPr>
              <a:t>&amp;mark1,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&amp;mark2,</a:t>
            </a: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&amp;mark3, &amp;mark4, &amp;mark5, &amp;mark6, &amp;mark7,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&amp;mark8,</a:t>
            </a:r>
          </a:p>
        </p:txBody>
      </p:sp>
      <p:sp>
        <p:nvSpPr>
          <p:cNvPr id="15" name="object 5"/>
          <p:cNvSpPr txBox="1"/>
          <p:nvPr/>
        </p:nvSpPr>
        <p:spPr>
          <a:xfrm>
            <a:off x="1595438" y="4664456"/>
            <a:ext cx="22129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&amp;mark9,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&amp;mark10);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6"/>
          <p:cNvSpPr/>
          <p:nvPr/>
        </p:nvSpPr>
        <p:spPr>
          <a:xfrm>
            <a:off x="5213668" y="4753103"/>
            <a:ext cx="3097530" cy="457200"/>
          </a:xfrm>
          <a:custGeom>
            <a:avLst/>
            <a:gdLst/>
            <a:ahLst/>
            <a:cxnLst/>
            <a:rect l="l" t="t" r="r" b="b"/>
            <a:pathLst>
              <a:path w="3097529" h="457200">
                <a:moveTo>
                  <a:pt x="0" y="457200"/>
                </a:moveTo>
                <a:lnTo>
                  <a:pt x="3097276" y="457200"/>
                </a:lnTo>
                <a:lnTo>
                  <a:pt x="309727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5294058" y="4790568"/>
            <a:ext cx="293687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Calculate the total</a:t>
            </a:r>
            <a:r>
              <a:rPr sz="2400" spc="-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mark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1028700" y="5309791"/>
            <a:ext cx="7090409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2000" dirty="0">
                <a:latin typeface="Arial"/>
                <a:cs typeface="Arial"/>
              </a:rPr>
              <a:t>total_mark = mark1 + mark2 + mark3 + mark4 </a:t>
            </a:r>
            <a:r>
              <a:rPr sz="2000" spc="-5" dirty="0">
                <a:latin typeface="Arial"/>
                <a:cs typeface="Arial"/>
              </a:rPr>
              <a:t>+mark5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mark6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+ mark7 + mark8 + mark9 +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mark10;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Average_mark </a:t>
            </a:r>
            <a:r>
              <a:rPr sz="2000" dirty="0">
                <a:latin typeface="Arial"/>
                <a:cs typeface="Arial"/>
              </a:rPr>
              <a:t>= (float)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total_mark/10;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824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Array</a:t>
            </a:r>
            <a:r>
              <a:rPr sz="4000" spc="-50" dirty="0"/>
              <a:t> </a:t>
            </a:r>
            <a:r>
              <a:rPr sz="4000" spc="-5" dirty="0"/>
              <a:t>Assignment</a:t>
            </a:r>
            <a:endParaRPr sz="40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90548"/>
            <a:ext cx="70027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99CC"/>
              </a:buClr>
              <a:buSzPct val="79687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certain situation, array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assignment</a:t>
            </a:r>
          </a:p>
          <a:p>
            <a:pPr marL="35560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latin typeface="Arial"/>
                <a:cs typeface="Arial"/>
              </a:rPr>
              <a:t>can be </a:t>
            </a:r>
            <a:r>
              <a:rPr sz="3200" spc="-15" dirty="0">
                <a:latin typeface="Arial"/>
                <a:cs typeface="Arial"/>
              </a:rPr>
              <a:t>write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looping.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2000" y="5040629"/>
            <a:ext cx="106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mb</a:t>
            </a:r>
            <a:r>
              <a:rPr sz="2400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425" y="2917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61895" y="294132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9425" y="376720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1895" y="379095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9425" y="3341751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1895" y="3365245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9425" y="4191000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1895" y="4214748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9425" y="4614926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901" y="425450"/>
                </a:lnTo>
                <a:lnTo>
                  <a:pt x="1620901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61895" y="4638929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8669" y="2955671"/>
            <a:ext cx="364490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470"/>
              </a:spcBef>
            </a:pPr>
            <a:r>
              <a:rPr sz="2400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9609" y="3690873"/>
            <a:ext cx="28124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int number[5],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for (i=0;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>
                <a:latin typeface="Arial"/>
                <a:cs typeface="Arial"/>
              </a:rPr>
              <a:t>&lt; 5;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i++)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number[i]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3776" y="5711825"/>
            <a:ext cx="1621155" cy="425450"/>
          </a:xfrm>
          <a:custGeom>
            <a:avLst/>
            <a:gdLst/>
            <a:ahLst/>
            <a:cxnLst/>
            <a:rect l="l" t="t" r="r" b="b"/>
            <a:pathLst>
              <a:path w="1621154" h="425450">
                <a:moveTo>
                  <a:pt x="0" y="425450"/>
                </a:moveTo>
                <a:lnTo>
                  <a:pt x="1620774" y="425450"/>
                </a:lnTo>
                <a:lnTo>
                  <a:pt x="1620774" y="0"/>
                </a:lnTo>
                <a:lnTo>
                  <a:pt x="0" y="0"/>
                </a:lnTo>
                <a:lnTo>
                  <a:pt x="0" y="425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6245" y="5781388"/>
            <a:ext cx="1949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25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41275" algn="ctr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4"/>
          <p:cNvSpPr txBox="1"/>
          <p:nvPr/>
        </p:nvSpPr>
        <p:spPr>
          <a:xfrm>
            <a:off x="8615680" y="6291579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5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Using</a:t>
            </a:r>
            <a:r>
              <a:rPr spc="-55" dirty="0"/>
              <a:t> </a:t>
            </a:r>
            <a:r>
              <a:rPr dirty="0"/>
              <a:t>Array</a:t>
            </a:r>
          </a:p>
        </p:txBody>
      </p:sp>
      <p:sp>
        <p:nvSpPr>
          <p:cNvPr id="29" name="object 26"/>
          <p:cNvSpPr txBox="1"/>
          <p:nvPr/>
        </p:nvSpPr>
        <p:spPr>
          <a:xfrm>
            <a:off x="3479800" y="1327213"/>
            <a:ext cx="2498725" cy="944880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183515" rIns="0" bIns="0" rtlCol="0">
            <a:spAutoFit/>
          </a:bodyPr>
          <a:lstStyle/>
          <a:p>
            <a:pPr marL="374650" marR="214629" indent="-266700">
              <a:lnSpc>
                <a:spcPct val="100000"/>
              </a:lnSpc>
              <a:spcBef>
                <a:spcPts val="1445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Program to process  3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student</a:t>
            </a:r>
            <a:r>
              <a:rPr sz="18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7938" y="3459226"/>
            <a:ext cx="1643380" cy="66992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Read</a:t>
            </a:r>
            <a:r>
              <a:rPr sz="18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students</a:t>
            </a:r>
            <a:endParaRPr sz="1800">
              <a:latin typeface="Arial"/>
              <a:cs typeface="Arial"/>
            </a:endParaRPr>
          </a:p>
          <a:p>
            <a:pPr marR="20955" algn="ctr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8"/>
          <p:cNvSpPr txBox="1"/>
          <p:nvPr/>
        </p:nvSpPr>
        <p:spPr>
          <a:xfrm>
            <a:off x="5084826" y="3459226"/>
            <a:ext cx="1998980" cy="1536700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71780" marR="281305" indent="-635" algn="ctr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Calculate  number of  mark greater 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than</a:t>
            </a:r>
            <a:r>
              <a:rPr sz="1800" b="1" spc="-1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Average 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29"/>
          <p:cNvSpPr txBox="1"/>
          <p:nvPr/>
        </p:nvSpPr>
        <p:spPr>
          <a:xfrm>
            <a:off x="1757426" y="3459226"/>
            <a:ext cx="1576705" cy="669925"/>
          </a:xfrm>
          <a:prstGeom prst="rect">
            <a:avLst/>
          </a:prstGeom>
          <a:solidFill>
            <a:srgbClr val="0099CC"/>
          </a:solidFill>
          <a:ln w="9524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515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Calculate</a:t>
            </a:r>
            <a:endParaRPr sz="1800">
              <a:latin typeface="Arial"/>
              <a:cs typeface="Arial"/>
            </a:endParaRPr>
          </a:p>
          <a:p>
            <a:pPr marL="264795">
              <a:lnSpc>
                <a:spcPct val="100000"/>
              </a:lnSpc>
            </a:pPr>
            <a:r>
              <a:rPr sz="1800" b="1" spc="-35" dirty="0">
                <a:solidFill>
                  <a:srgbClr val="FFFF00"/>
                </a:solidFill>
                <a:latin typeface="Arial"/>
                <a:cs typeface="Arial"/>
              </a:rPr>
              <a:t>Total</a:t>
            </a:r>
            <a:r>
              <a:rPr sz="18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0"/>
          <p:cNvSpPr/>
          <p:nvPr/>
        </p:nvSpPr>
        <p:spPr>
          <a:xfrm>
            <a:off x="671398" y="1808607"/>
            <a:ext cx="2824480" cy="1610360"/>
          </a:xfrm>
          <a:custGeom>
            <a:avLst/>
            <a:gdLst/>
            <a:ahLst/>
            <a:cxnLst/>
            <a:rect l="l" t="t" r="r" b="b"/>
            <a:pathLst>
              <a:path w="2824479" h="1610360">
                <a:moveTo>
                  <a:pt x="153517" y="1378823"/>
                </a:moveTo>
                <a:lnTo>
                  <a:pt x="142582" y="1379505"/>
                </a:lnTo>
                <a:lnTo>
                  <a:pt x="132705" y="1384236"/>
                </a:lnTo>
                <a:lnTo>
                  <a:pt x="125145" y="1392681"/>
                </a:lnTo>
                <a:lnTo>
                  <a:pt x="0" y="1606168"/>
                </a:lnTo>
                <a:lnTo>
                  <a:pt x="247446" y="1609978"/>
                </a:lnTo>
                <a:lnTo>
                  <a:pt x="258599" y="1607915"/>
                </a:lnTo>
                <a:lnTo>
                  <a:pt x="265773" y="1603247"/>
                </a:lnTo>
                <a:lnTo>
                  <a:pt x="63423" y="1603247"/>
                </a:lnTo>
                <a:lnTo>
                  <a:pt x="35394" y="1553464"/>
                </a:lnTo>
                <a:lnTo>
                  <a:pt x="127512" y="1501626"/>
                </a:lnTo>
                <a:lnTo>
                  <a:pt x="174447" y="1421510"/>
                </a:lnTo>
                <a:lnTo>
                  <a:pt x="178132" y="1410793"/>
                </a:lnTo>
                <a:lnTo>
                  <a:pt x="177444" y="1399873"/>
                </a:lnTo>
                <a:lnTo>
                  <a:pt x="172707" y="1390024"/>
                </a:lnTo>
                <a:lnTo>
                  <a:pt x="164249" y="1382521"/>
                </a:lnTo>
                <a:lnTo>
                  <a:pt x="153517" y="1378823"/>
                </a:lnTo>
                <a:close/>
              </a:path>
              <a:path w="2824479" h="1610360">
                <a:moveTo>
                  <a:pt x="127512" y="1501626"/>
                </a:moveTo>
                <a:lnTo>
                  <a:pt x="35394" y="1553464"/>
                </a:lnTo>
                <a:lnTo>
                  <a:pt x="63423" y="1603247"/>
                </a:lnTo>
                <a:lnTo>
                  <a:pt x="81931" y="1592833"/>
                </a:lnTo>
                <a:lnTo>
                  <a:pt x="74079" y="1592833"/>
                </a:lnTo>
                <a:lnTo>
                  <a:pt x="49860" y="1549780"/>
                </a:lnTo>
                <a:lnTo>
                  <a:pt x="99301" y="1549780"/>
                </a:lnTo>
                <a:lnTo>
                  <a:pt x="127512" y="1501626"/>
                </a:lnTo>
                <a:close/>
              </a:path>
              <a:path w="2824479" h="1610360">
                <a:moveTo>
                  <a:pt x="155560" y="1551404"/>
                </a:moveTo>
                <a:lnTo>
                  <a:pt x="63423" y="1603247"/>
                </a:lnTo>
                <a:lnTo>
                  <a:pt x="265773" y="1603247"/>
                </a:lnTo>
                <a:lnTo>
                  <a:pt x="267774" y="1601946"/>
                </a:lnTo>
                <a:lnTo>
                  <a:pt x="274037" y="1592976"/>
                </a:lnTo>
                <a:lnTo>
                  <a:pt x="276453" y="1581912"/>
                </a:lnTo>
                <a:lnTo>
                  <a:pt x="274385" y="1570759"/>
                </a:lnTo>
                <a:lnTo>
                  <a:pt x="268404" y="1561560"/>
                </a:lnTo>
                <a:lnTo>
                  <a:pt x="259419" y="1555265"/>
                </a:lnTo>
                <a:lnTo>
                  <a:pt x="248335" y="1552828"/>
                </a:lnTo>
                <a:lnTo>
                  <a:pt x="155560" y="1551404"/>
                </a:lnTo>
                <a:close/>
              </a:path>
              <a:path w="2824479" h="1610360">
                <a:moveTo>
                  <a:pt x="49860" y="1549780"/>
                </a:moveTo>
                <a:lnTo>
                  <a:pt x="74079" y="1592833"/>
                </a:lnTo>
                <a:lnTo>
                  <a:pt x="98860" y="1550533"/>
                </a:lnTo>
                <a:lnTo>
                  <a:pt x="49860" y="1549780"/>
                </a:lnTo>
                <a:close/>
              </a:path>
              <a:path w="2824479" h="1610360">
                <a:moveTo>
                  <a:pt x="98860" y="1550533"/>
                </a:moveTo>
                <a:lnTo>
                  <a:pt x="74079" y="1592833"/>
                </a:lnTo>
                <a:lnTo>
                  <a:pt x="81931" y="1592833"/>
                </a:lnTo>
                <a:lnTo>
                  <a:pt x="155560" y="1551404"/>
                </a:lnTo>
                <a:lnTo>
                  <a:pt x="98860" y="1550533"/>
                </a:lnTo>
                <a:close/>
              </a:path>
              <a:path w="2824479" h="1610360">
                <a:moveTo>
                  <a:pt x="2795955" y="0"/>
                </a:moveTo>
                <a:lnTo>
                  <a:pt x="127512" y="1501626"/>
                </a:lnTo>
                <a:lnTo>
                  <a:pt x="98860" y="1550533"/>
                </a:lnTo>
                <a:lnTo>
                  <a:pt x="155560" y="1551404"/>
                </a:lnTo>
                <a:lnTo>
                  <a:pt x="2824022" y="49910"/>
                </a:lnTo>
                <a:lnTo>
                  <a:pt x="2795955" y="0"/>
                </a:lnTo>
                <a:close/>
              </a:path>
              <a:path w="2824479" h="1610360">
                <a:moveTo>
                  <a:pt x="99301" y="1549780"/>
                </a:moveTo>
                <a:lnTo>
                  <a:pt x="49860" y="1549780"/>
                </a:lnTo>
                <a:lnTo>
                  <a:pt x="98860" y="1550533"/>
                </a:lnTo>
                <a:lnTo>
                  <a:pt x="99301" y="1549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820035" y="2216785"/>
            <a:ext cx="686435" cy="1214120"/>
          </a:xfrm>
          <a:custGeom>
            <a:avLst/>
            <a:gdLst/>
            <a:ahLst/>
            <a:cxnLst/>
            <a:rect l="l" t="t" r="r" b="b"/>
            <a:pathLst>
              <a:path w="686435" h="1214120">
                <a:moveTo>
                  <a:pt x="27812" y="937132"/>
                </a:moveTo>
                <a:lnTo>
                  <a:pt x="16716" y="939718"/>
                </a:lnTo>
                <a:lnTo>
                  <a:pt x="7810" y="946102"/>
                </a:lnTo>
                <a:lnTo>
                  <a:pt x="1952" y="955367"/>
                </a:lnTo>
                <a:lnTo>
                  <a:pt x="0" y="966597"/>
                </a:lnTo>
                <a:lnTo>
                  <a:pt x="7238" y="1213865"/>
                </a:lnTo>
                <a:lnTo>
                  <a:pt x="66922" y="1177798"/>
                </a:lnTo>
                <a:lnTo>
                  <a:pt x="59435" y="1177798"/>
                </a:lnTo>
                <a:lnTo>
                  <a:pt x="9270" y="1150492"/>
                </a:lnTo>
                <a:lnTo>
                  <a:pt x="59879" y="1057630"/>
                </a:lnTo>
                <a:lnTo>
                  <a:pt x="57150" y="964945"/>
                </a:lnTo>
                <a:lnTo>
                  <a:pt x="54619" y="953849"/>
                </a:lnTo>
                <a:lnTo>
                  <a:pt x="48244" y="944943"/>
                </a:lnTo>
                <a:lnTo>
                  <a:pt x="38987" y="939085"/>
                </a:lnTo>
                <a:lnTo>
                  <a:pt x="27812" y="937132"/>
                </a:lnTo>
                <a:close/>
              </a:path>
              <a:path w="686435" h="1214120">
                <a:moveTo>
                  <a:pt x="59879" y="1057630"/>
                </a:moveTo>
                <a:lnTo>
                  <a:pt x="9270" y="1150492"/>
                </a:lnTo>
                <a:lnTo>
                  <a:pt x="59435" y="1177798"/>
                </a:lnTo>
                <a:lnTo>
                  <a:pt x="67326" y="1163319"/>
                </a:lnTo>
                <a:lnTo>
                  <a:pt x="62991" y="1163319"/>
                </a:lnTo>
                <a:lnTo>
                  <a:pt x="19557" y="1139698"/>
                </a:lnTo>
                <a:lnTo>
                  <a:pt x="61548" y="1114309"/>
                </a:lnTo>
                <a:lnTo>
                  <a:pt x="59879" y="1057630"/>
                </a:lnTo>
                <a:close/>
              </a:path>
              <a:path w="686435" h="1214120">
                <a:moveTo>
                  <a:pt x="200134" y="1033141"/>
                </a:moveTo>
                <a:lnTo>
                  <a:pt x="189483" y="1036954"/>
                </a:lnTo>
                <a:lnTo>
                  <a:pt x="110002" y="1085012"/>
                </a:lnTo>
                <a:lnTo>
                  <a:pt x="59435" y="1177798"/>
                </a:lnTo>
                <a:lnTo>
                  <a:pt x="66922" y="1177798"/>
                </a:lnTo>
                <a:lnTo>
                  <a:pt x="219075" y="1085850"/>
                </a:lnTo>
                <a:lnTo>
                  <a:pt x="227405" y="1078200"/>
                </a:lnTo>
                <a:lnTo>
                  <a:pt x="231997" y="1068276"/>
                </a:lnTo>
                <a:lnTo>
                  <a:pt x="232540" y="1057328"/>
                </a:lnTo>
                <a:lnTo>
                  <a:pt x="228726" y="1046606"/>
                </a:lnTo>
                <a:lnTo>
                  <a:pt x="221005" y="1038276"/>
                </a:lnTo>
                <a:lnTo>
                  <a:pt x="211058" y="1033684"/>
                </a:lnTo>
                <a:lnTo>
                  <a:pt x="200134" y="1033141"/>
                </a:lnTo>
                <a:close/>
              </a:path>
              <a:path w="686435" h="1214120">
                <a:moveTo>
                  <a:pt x="61548" y="1114309"/>
                </a:moveTo>
                <a:lnTo>
                  <a:pt x="19557" y="1139698"/>
                </a:lnTo>
                <a:lnTo>
                  <a:pt x="62991" y="1163319"/>
                </a:lnTo>
                <a:lnTo>
                  <a:pt x="61548" y="1114309"/>
                </a:lnTo>
                <a:close/>
              </a:path>
              <a:path w="686435" h="1214120">
                <a:moveTo>
                  <a:pt x="110002" y="1085012"/>
                </a:moveTo>
                <a:lnTo>
                  <a:pt x="61548" y="1114309"/>
                </a:lnTo>
                <a:lnTo>
                  <a:pt x="62991" y="1163319"/>
                </a:lnTo>
                <a:lnTo>
                  <a:pt x="67326" y="1163319"/>
                </a:lnTo>
                <a:lnTo>
                  <a:pt x="110002" y="1085012"/>
                </a:lnTo>
                <a:close/>
              </a:path>
              <a:path w="686435" h="1214120">
                <a:moveTo>
                  <a:pt x="636269" y="0"/>
                </a:moveTo>
                <a:lnTo>
                  <a:pt x="59879" y="1057630"/>
                </a:lnTo>
                <a:lnTo>
                  <a:pt x="61548" y="1114309"/>
                </a:lnTo>
                <a:lnTo>
                  <a:pt x="110002" y="1085012"/>
                </a:lnTo>
                <a:lnTo>
                  <a:pt x="686435" y="27304"/>
                </a:lnTo>
                <a:lnTo>
                  <a:pt x="636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5071871" y="2250820"/>
            <a:ext cx="915035" cy="1148080"/>
          </a:xfrm>
          <a:custGeom>
            <a:avLst/>
            <a:gdLst/>
            <a:ahLst/>
            <a:cxnLst/>
            <a:rect l="l" t="t" r="r" b="b"/>
            <a:pathLst>
              <a:path w="915035" h="1148079">
                <a:moveTo>
                  <a:pt x="694098" y="1002426"/>
                </a:moveTo>
                <a:lnTo>
                  <a:pt x="683418" y="1004792"/>
                </a:lnTo>
                <a:lnTo>
                  <a:pt x="674405" y="1011015"/>
                </a:lnTo>
                <a:lnTo>
                  <a:pt x="668274" y="1020571"/>
                </a:lnTo>
                <a:lnTo>
                  <a:pt x="666257" y="1031704"/>
                </a:lnTo>
                <a:lnTo>
                  <a:pt x="668623" y="1042384"/>
                </a:lnTo>
                <a:lnTo>
                  <a:pt x="674846" y="1051397"/>
                </a:lnTo>
                <a:lnTo>
                  <a:pt x="684402" y="1057528"/>
                </a:lnTo>
                <a:lnTo>
                  <a:pt x="914653" y="1148079"/>
                </a:lnTo>
                <a:lnTo>
                  <a:pt x="910875" y="1121282"/>
                </a:lnTo>
                <a:lnTo>
                  <a:pt x="857123" y="1121282"/>
                </a:lnTo>
                <a:lnTo>
                  <a:pt x="791671" y="1038365"/>
                </a:lnTo>
                <a:lnTo>
                  <a:pt x="705230" y="1004442"/>
                </a:lnTo>
                <a:lnTo>
                  <a:pt x="694098" y="1002426"/>
                </a:lnTo>
                <a:close/>
              </a:path>
              <a:path w="915035" h="1148079">
                <a:moveTo>
                  <a:pt x="791671" y="1038365"/>
                </a:moveTo>
                <a:lnTo>
                  <a:pt x="857123" y="1121282"/>
                </a:lnTo>
                <a:lnTo>
                  <a:pt x="874476" y="1107566"/>
                </a:lnTo>
                <a:lnTo>
                  <a:pt x="851280" y="1107566"/>
                </a:lnTo>
                <a:lnTo>
                  <a:pt x="844414" y="1059064"/>
                </a:lnTo>
                <a:lnTo>
                  <a:pt x="791671" y="1038365"/>
                </a:lnTo>
                <a:close/>
              </a:path>
              <a:path w="915035" h="1148079">
                <a:moveTo>
                  <a:pt x="847851" y="878713"/>
                </a:moveTo>
                <a:lnTo>
                  <a:pt x="837148" y="882540"/>
                </a:lnTo>
                <a:lnTo>
                  <a:pt x="828992" y="889904"/>
                </a:lnTo>
                <a:lnTo>
                  <a:pt x="824170" y="899769"/>
                </a:lnTo>
                <a:lnTo>
                  <a:pt x="823467" y="911098"/>
                </a:lnTo>
                <a:lnTo>
                  <a:pt x="836461" y="1002879"/>
                </a:lnTo>
                <a:lnTo>
                  <a:pt x="901953" y="1085850"/>
                </a:lnTo>
                <a:lnTo>
                  <a:pt x="857123" y="1121282"/>
                </a:lnTo>
                <a:lnTo>
                  <a:pt x="910875" y="1121282"/>
                </a:lnTo>
                <a:lnTo>
                  <a:pt x="880110" y="903096"/>
                </a:lnTo>
                <a:lnTo>
                  <a:pt x="876355" y="892393"/>
                </a:lnTo>
                <a:lnTo>
                  <a:pt x="869029" y="884237"/>
                </a:lnTo>
                <a:lnTo>
                  <a:pt x="859178" y="879415"/>
                </a:lnTo>
                <a:lnTo>
                  <a:pt x="847851" y="878713"/>
                </a:lnTo>
                <a:close/>
              </a:path>
              <a:path w="915035" h="1148079">
                <a:moveTo>
                  <a:pt x="844414" y="1059064"/>
                </a:moveTo>
                <a:lnTo>
                  <a:pt x="851280" y="1107566"/>
                </a:lnTo>
                <a:lnTo>
                  <a:pt x="890015" y="1076959"/>
                </a:lnTo>
                <a:lnTo>
                  <a:pt x="844414" y="1059064"/>
                </a:lnTo>
                <a:close/>
              </a:path>
              <a:path w="915035" h="1148079">
                <a:moveTo>
                  <a:pt x="836461" y="1002879"/>
                </a:moveTo>
                <a:lnTo>
                  <a:pt x="844414" y="1059064"/>
                </a:lnTo>
                <a:lnTo>
                  <a:pt x="890015" y="1076959"/>
                </a:lnTo>
                <a:lnTo>
                  <a:pt x="851280" y="1107566"/>
                </a:lnTo>
                <a:lnTo>
                  <a:pt x="874476" y="1107566"/>
                </a:lnTo>
                <a:lnTo>
                  <a:pt x="901953" y="1085850"/>
                </a:lnTo>
                <a:lnTo>
                  <a:pt x="836461" y="1002879"/>
                </a:lnTo>
                <a:close/>
              </a:path>
              <a:path w="915035" h="1148079">
                <a:moveTo>
                  <a:pt x="44830" y="0"/>
                </a:moveTo>
                <a:lnTo>
                  <a:pt x="0" y="35432"/>
                </a:lnTo>
                <a:lnTo>
                  <a:pt x="791671" y="1038365"/>
                </a:lnTo>
                <a:lnTo>
                  <a:pt x="844414" y="1059064"/>
                </a:lnTo>
                <a:lnTo>
                  <a:pt x="836461" y="1002879"/>
                </a:lnTo>
                <a:lnTo>
                  <a:pt x="44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/>
          <p:cNvSpPr txBox="1"/>
          <p:nvPr/>
        </p:nvSpPr>
        <p:spPr>
          <a:xfrm>
            <a:off x="1160144" y="2206878"/>
            <a:ext cx="78676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solidFill>
                  <a:srgbClr val="0033CC"/>
                </a:solidFill>
                <a:latin typeface="Arial"/>
                <a:cs typeface="Arial"/>
              </a:rPr>
              <a:t>All  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ud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en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s  mark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4"/>
          <p:cNvSpPr/>
          <p:nvPr/>
        </p:nvSpPr>
        <p:spPr>
          <a:xfrm>
            <a:off x="1949704" y="2225675"/>
            <a:ext cx="379730" cy="255270"/>
          </a:xfrm>
          <a:custGeom>
            <a:avLst/>
            <a:gdLst/>
            <a:ahLst/>
            <a:cxnLst/>
            <a:rect l="l" t="t" r="r" b="b"/>
            <a:pathLst>
              <a:path w="379730" h="255269">
                <a:moveTo>
                  <a:pt x="298004" y="55208"/>
                </a:moveTo>
                <a:lnTo>
                  <a:pt x="0" y="221487"/>
                </a:lnTo>
                <a:lnTo>
                  <a:pt x="18541" y="254762"/>
                </a:lnTo>
                <a:lnTo>
                  <a:pt x="316553" y="88478"/>
                </a:lnTo>
                <a:lnTo>
                  <a:pt x="327221" y="60691"/>
                </a:lnTo>
                <a:lnTo>
                  <a:pt x="298004" y="55208"/>
                </a:lnTo>
                <a:close/>
              </a:path>
              <a:path w="379730" h="255269">
                <a:moveTo>
                  <a:pt x="367744" y="29590"/>
                </a:moveTo>
                <a:lnTo>
                  <a:pt x="343915" y="29590"/>
                </a:lnTo>
                <a:lnTo>
                  <a:pt x="362457" y="62864"/>
                </a:lnTo>
                <a:lnTo>
                  <a:pt x="316553" y="88478"/>
                </a:lnTo>
                <a:lnTo>
                  <a:pt x="282066" y="178308"/>
                </a:lnTo>
                <a:lnTo>
                  <a:pt x="280773" y="185745"/>
                </a:lnTo>
                <a:lnTo>
                  <a:pt x="282384" y="192849"/>
                </a:lnTo>
                <a:lnTo>
                  <a:pt x="286567" y="198810"/>
                </a:lnTo>
                <a:lnTo>
                  <a:pt x="292988" y="202819"/>
                </a:lnTo>
                <a:lnTo>
                  <a:pt x="300428" y="204112"/>
                </a:lnTo>
                <a:lnTo>
                  <a:pt x="307546" y="202501"/>
                </a:lnTo>
                <a:lnTo>
                  <a:pt x="313545" y="198318"/>
                </a:lnTo>
                <a:lnTo>
                  <a:pt x="317626" y="191897"/>
                </a:lnTo>
                <a:lnTo>
                  <a:pt x="379221" y="31750"/>
                </a:lnTo>
                <a:lnTo>
                  <a:pt x="367744" y="29590"/>
                </a:lnTo>
                <a:close/>
              </a:path>
              <a:path w="379730" h="255269">
                <a:moveTo>
                  <a:pt x="327221" y="60691"/>
                </a:moveTo>
                <a:lnTo>
                  <a:pt x="316553" y="88478"/>
                </a:lnTo>
                <a:lnTo>
                  <a:pt x="358816" y="64897"/>
                </a:lnTo>
                <a:lnTo>
                  <a:pt x="349631" y="64897"/>
                </a:lnTo>
                <a:lnTo>
                  <a:pt x="327221" y="60691"/>
                </a:lnTo>
                <a:close/>
              </a:path>
              <a:path w="379730" h="255269">
                <a:moveTo>
                  <a:pt x="335406" y="39370"/>
                </a:moveTo>
                <a:lnTo>
                  <a:pt x="327221" y="60691"/>
                </a:lnTo>
                <a:lnTo>
                  <a:pt x="349631" y="64897"/>
                </a:lnTo>
                <a:lnTo>
                  <a:pt x="335406" y="39370"/>
                </a:lnTo>
                <a:close/>
              </a:path>
              <a:path w="379730" h="255269">
                <a:moveTo>
                  <a:pt x="349365" y="39370"/>
                </a:moveTo>
                <a:lnTo>
                  <a:pt x="335406" y="39370"/>
                </a:lnTo>
                <a:lnTo>
                  <a:pt x="349631" y="64897"/>
                </a:lnTo>
                <a:lnTo>
                  <a:pt x="358816" y="64897"/>
                </a:lnTo>
                <a:lnTo>
                  <a:pt x="362457" y="62864"/>
                </a:lnTo>
                <a:lnTo>
                  <a:pt x="349365" y="39370"/>
                </a:lnTo>
                <a:close/>
              </a:path>
              <a:path w="379730" h="255269">
                <a:moveTo>
                  <a:pt x="343915" y="29590"/>
                </a:moveTo>
                <a:lnTo>
                  <a:pt x="298004" y="55208"/>
                </a:lnTo>
                <a:lnTo>
                  <a:pt x="327221" y="60691"/>
                </a:lnTo>
                <a:lnTo>
                  <a:pt x="335406" y="39370"/>
                </a:lnTo>
                <a:lnTo>
                  <a:pt x="349365" y="39370"/>
                </a:lnTo>
                <a:lnTo>
                  <a:pt x="343915" y="29590"/>
                </a:lnTo>
                <a:close/>
              </a:path>
              <a:path w="379730" h="255269">
                <a:moveTo>
                  <a:pt x="210438" y="0"/>
                </a:moveTo>
                <a:lnTo>
                  <a:pt x="202912" y="113"/>
                </a:lnTo>
                <a:lnTo>
                  <a:pt x="196230" y="3000"/>
                </a:lnTo>
                <a:lnTo>
                  <a:pt x="191097" y="8197"/>
                </a:lnTo>
                <a:lnTo>
                  <a:pt x="188213" y="15239"/>
                </a:lnTo>
                <a:lnTo>
                  <a:pt x="188344" y="22784"/>
                </a:lnTo>
                <a:lnTo>
                  <a:pt x="191261" y="29495"/>
                </a:lnTo>
                <a:lnTo>
                  <a:pt x="196465" y="34635"/>
                </a:lnTo>
                <a:lnTo>
                  <a:pt x="203453" y="37464"/>
                </a:lnTo>
                <a:lnTo>
                  <a:pt x="298004" y="55208"/>
                </a:lnTo>
                <a:lnTo>
                  <a:pt x="343915" y="29590"/>
                </a:lnTo>
                <a:lnTo>
                  <a:pt x="367744" y="29590"/>
                </a:lnTo>
                <a:lnTo>
                  <a:pt x="210438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/>
          <p:cNvSpPr txBox="1"/>
          <p:nvPr/>
        </p:nvSpPr>
        <p:spPr>
          <a:xfrm>
            <a:off x="3454400" y="3471926"/>
            <a:ext cx="1576705" cy="669925"/>
          </a:xfrm>
          <a:prstGeom prst="rect">
            <a:avLst/>
          </a:prstGeom>
          <a:solidFill>
            <a:srgbClr val="0099CC"/>
          </a:solidFill>
          <a:ln w="9524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630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Calculate</a:t>
            </a:r>
            <a:endParaRPr sz="1800">
              <a:latin typeface="Arial"/>
              <a:cs typeface="Arial"/>
            </a:endParaRPr>
          </a:p>
          <a:p>
            <a:pPr marL="54610" algn="ctr">
              <a:lnSpc>
                <a:spcPct val="100000"/>
              </a:lnSpc>
            </a:pP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Average</a:t>
            </a:r>
            <a:r>
              <a:rPr sz="18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6"/>
          <p:cNvSpPr/>
          <p:nvPr/>
        </p:nvSpPr>
        <p:spPr>
          <a:xfrm>
            <a:off x="4313682" y="2263775"/>
            <a:ext cx="314325" cy="1167130"/>
          </a:xfrm>
          <a:custGeom>
            <a:avLst/>
            <a:gdLst/>
            <a:ahLst/>
            <a:cxnLst/>
            <a:rect l="l" t="t" r="r" b="b"/>
            <a:pathLst>
              <a:path w="314325" h="1167129">
                <a:moveTo>
                  <a:pt x="90820" y="930211"/>
                </a:moveTo>
                <a:lnTo>
                  <a:pt x="79928" y="931326"/>
                </a:lnTo>
                <a:lnTo>
                  <a:pt x="69976" y="936751"/>
                </a:lnTo>
                <a:lnTo>
                  <a:pt x="62900" y="945632"/>
                </a:lnTo>
                <a:lnTo>
                  <a:pt x="59848" y="956167"/>
                </a:lnTo>
                <a:lnTo>
                  <a:pt x="60940" y="967059"/>
                </a:lnTo>
                <a:lnTo>
                  <a:pt x="66293" y="977011"/>
                </a:lnTo>
                <a:lnTo>
                  <a:pt x="225043" y="1167002"/>
                </a:lnTo>
                <a:lnTo>
                  <a:pt x="244321" y="1115822"/>
                </a:lnTo>
                <a:lnTo>
                  <a:pt x="187325" y="1115822"/>
                </a:lnTo>
                <a:lnTo>
                  <a:pt x="169669" y="1011553"/>
                </a:lnTo>
                <a:lnTo>
                  <a:pt x="110235" y="940435"/>
                </a:lnTo>
                <a:lnTo>
                  <a:pt x="101355" y="933287"/>
                </a:lnTo>
                <a:lnTo>
                  <a:pt x="90820" y="930211"/>
                </a:lnTo>
                <a:close/>
              </a:path>
              <a:path w="314325" h="1167129">
                <a:moveTo>
                  <a:pt x="169669" y="1011553"/>
                </a:moveTo>
                <a:lnTo>
                  <a:pt x="187325" y="1115822"/>
                </a:lnTo>
                <a:lnTo>
                  <a:pt x="243712" y="1106297"/>
                </a:lnTo>
                <a:lnTo>
                  <a:pt x="242809" y="1100963"/>
                </a:lnTo>
                <a:lnTo>
                  <a:pt x="188848" y="1100963"/>
                </a:lnTo>
                <a:lnTo>
                  <a:pt x="206081" y="1055124"/>
                </a:lnTo>
                <a:lnTo>
                  <a:pt x="169669" y="1011553"/>
                </a:lnTo>
                <a:close/>
              </a:path>
              <a:path w="314325" h="1167129">
                <a:moveTo>
                  <a:pt x="284345" y="896695"/>
                </a:moveTo>
                <a:lnTo>
                  <a:pt x="273685" y="899223"/>
                </a:lnTo>
                <a:lnTo>
                  <a:pt x="264739" y="905561"/>
                </a:lnTo>
                <a:lnTo>
                  <a:pt x="258698" y="915162"/>
                </a:lnTo>
                <a:lnTo>
                  <a:pt x="226044" y="1002022"/>
                </a:lnTo>
                <a:lnTo>
                  <a:pt x="243712" y="1106297"/>
                </a:lnTo>
                <a:lnTo>
                  <a:pt x="187325" y="1115822"/>
                </a:lnTo>
                <a:lnTo>
                  <a:pt x="244321" y="1115822"/>
                </a:lnTo>
                <a:lnTo>
                  <a:pt x="312292" y="935354"/>
                </a:lnTo>
                <a:lnTo>
                  <a:pt x="314067" y="924171"/>
                </a:lnTo>
                <a:lnTo>
                  <a:pt x="311530" y="913511"/>
                </a:lnTo>
                <a:lnTo>
                  <a:pt x="305184" y="904565"/>
                </a:lnTo>
                <a:lnTo>
                  <a:pt x="295528" y="898525"/>
                </a:lnTo>
                <a:lnTo>
                  <a:pt x="284345" y="896695"/>
                </a:lnTo>
                <a:close/>
              </a:path>
              <a:path w="314325" h="1167129">
                <a:moveTo>
                  <a:pt x="206081" y="1055124"/>
                </a:moveTo>
                <a:lnTo>
                  <a:pt x="188848" y="1100963"/>
                </a:lnTo>
                <a:lnTo>
                  <a:pt x="237489" y="1092708"/>
                </a:lnTo>
                <a:lnTo>
                  <a:pt x="206081" y="1055124"/>
                </a:lnTo>
                <a:close/>
              </a:path>
              <a:path w="314325" h="1167129">
                <a:moveTo>
                  <a:pt x="226044" y="1002022"/>
                </a:moveTo>
                <a:lnTo>
                  <a:pt x="206081" y="1055124"/>
                </a:lnTo>
                <a:lnTo>
                  <a:pt x="237489" y="1092708"/>
                </a:lnTo>
                <a:lnTo>
                  <a:pt x="188848" y="1100963"/>
                </a:lnTo>
                <a:lnTo>
                  <a:pt x="242809" y="1100963"/>
                </a:lnTo>
                <a:lnTo>
                  <a:pt x="226044" y="1002022"/>
                </a:lnTo>
                <a:close/>
              </a:path>
              <a:path w="314325" h="1167129">
                <a:moveTo>
                  <a:pt x="56260" y="0"/>
                </a:moveTo>
                <a:lnTo>
                  <a:pt x="0" y="9525"/>
                </a:lnTo>
                <a:lnTo>
                  <a:pt x="169669" y="1011553"/>
                </a:lnTo>
                <a:lnTo>
                  <a:pt x="206081" y="1055124"/>
                </a:lnTo>
                <a:lnTo>
                  <a:pt x="226044" y="1002022"/>
                </a:lnTo>
                <a:lnTo>
                  <a:pt x="56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/>
          <p:cNvSpPr txBox="1"/>
          <p:nvPr/>
        </p:nvSpPr>
        <p:spPr>
          <a:xfrm>
            <a:off x="2146300" y="2716529"/>
            <a:ext cx="78740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All 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udents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mark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38"/>
          <p:cNvSpPr/>
          <p:nvPr/>
        </p:nvSpPr>
        <p:spPr>
          <a:xfrm>
            <a:off x="2858642" y="2609214"/>
            <a:ext cx="238125" cy="289560"/>
          </a:xfrm>
          <a:custGeom>
            <a:avLst/>
            <a:gdLst/>
            <a:ahLst/>
            <a:cxnLst/>
            <a:rect l="l" t="t" r="r" b="b"/>
            <a:pathLst>
              <a:path w="238125" h="289560">
                <a:moveTo>
                  <a:pt x="18414" y="98425"/>
                </a:moveTo>
                <a:lnTo>
                  <a:pt x="11037" y="100123"/>
                </a:lnTo>
                <a:lnTo>
                  <a:pt x="5111" y="104394"/>
                </a:lnTo>
                <a:lnTo>
                  <a:pt x="1234" y="110569"/>
                </a:lnTo>
                <a:lnTo>
                  <a:pt x="0" y="117983"/>
                </a:lnTo>
                <a:lnTo>
                  <a:pt x="5206" y="289560"/>
                </a:lnTo>
                <a:lnTo>
                  <a:pt x="59554" y="277875"/>
                </a:lnTo>
                <a:lnTo>
                  <a:pt x="38481" y="277875"/>
                </a:lnTo>
                <a:lnTo>
                  <a:pt x="8508" y="254381"/>
                </a:lnTo>
                <a:lnTo>
                  <a:pt x="40928" y="212967"/>
                </a:lnTo>
                <a:lnTo>
                  <a:pt x="37973" y="116839"/>
                </a:lnTo>
                <a:lnTo>
                  <a:pt x="36292" y="109462"/>
                </a:lnTo>
                <a:lnTo>
                  <a:pt x="32051" y="103536"/>
                </a:lnTo>
                <a:lnTo>
                  <a:pt x="25882" y="99659"/>
                </a:lnTo>
                <a:lnTo>
                  <a:pt x="18414" y="98425"/>
                </a:lnTo>
                <a:close/>
              </a:path>
              <a:path w="238125" h="289560">
                <a:moveTo>
                  <a:pt x="40928" y="212967"/>
                </a:moveTo>
                <a:lnTo>
                  <a:pt x="8508" y="254381"/>
                </a:lnTo>
                <a:lnTo>
                  <a:pt x="38481" y="277875"/>
                </a:lnTo>
                <a:lnTo>
                  <a:pt x="48130" y="265557"/>
                </a:lnTo>
                <a:lnTo>
                  <a:pt x="42544" y="265557"/>
                </a:lnTo>
                <a:lnTo>
                  <a:pt x="19557" y="247523"/>
                </a:lnTo>
                <a:lnTo>
                  <a:pt x="41843" y="242735"/>
                </a:lnTo>
                <a:lnTo>
                  <a:pt x="40928" y="212967"/>
                </a:lnTo>
                <a:close/>
              </a:path>
              <a:path w="238125" h="289560">
                <a:moveTo>
                  <a:pt x="172541" y="216152"/>
                </a:moveTo>
                <a:lnTo>
                  <a:pt x="164973" y="216281"/>
                </a:lnTo>
                <a:lnTo>
                  <a:pt x="70897" y="236492"/>
                </a:lnTo>
                <a:lnTo>
                  <a:pt x="38481" y="277875"/>
                </a:lnTo>
                <a:lnTo>
                  <a:pt x="59554" y="277875"/>
                </a:lnTo>
                <a:lnTo>
                  <a:pt x="172974" y="253492"/>
                </a:lnTo>
                <a:lnTo>
                  <a:pt x="179917" y="250495"/>
                </a:lnTo>
                <a:lnTo>
                  <a:pt x="184991" y="245237"/>
                </a:lnTo>
                <a:lnTo>
                  <a:pt x="187707" y="238454"/>
                </a:lnTo>
                <a:lnTo>
                  <a:pt x="187579" y="230886"/>
                </a:lnTo>
                <a:lnTo>
                  <a:pt x="184582" y="223942"/>
                </a:lnTo>
                <a:lnTo>
                  <a:pt x="179324" y="218868"/>
                </a:lnTo>
                <a:lnTo>
                  <a:pt x="172541" y="216152"/>
                </a:lnTo>
                <a:close/>
              </a:path>
              <a:path w="238125" h="289560">
                <a:moveTo>
                  <a:pt x="41843" y="242735"/>
                </a:moveTo>
                <a:lnTo>
                  <a:pt x="19557" y="247523"/>
                </a:lnTo>
                <a:lnTo>
                  <a:pt x="42544" y="265557"/>
                </a:lnTo>
                <a:lnTo>
                  <a:pt x="41843" y="242735"/>
                </a:lnTo>
                <a:close/>
              </a:path>
              <a:path w="238125" h="289560">
                <a:moveTo>
                  <a:pt x="70897" y="236492"/>
                </a:moveTo>
                <a:lnTo>
                  <a:pt x="41843" y="242735"/>
                </a:lnTo>
                <a:lnTo>
                  <a:pt x="42544" y="265557"/>
                </a:lnTo>
                <a:lnTo>
                  <a:pt x="48130" y="265557"/>
                </a:lnTo>
                <a:lnTo>
                  <a:pt x="70897" y="236492"/>
                </a:lnTo>
                <a:close/>
              </a:path>
              <a:path w="238125" h="289560">
                <a:moveTo>
                  <a:pt x="207644" y="0"/>
                </a:moveTo>
                <a:lnTo>
                  <a:pt x="40928" y="212967"/>
                </a:lnTo>
                <a:lnTo>
                  <a:pt x="41843" y="242735"/>
                </a:lnTo>
                <a:lnTo>
                  <a:pt x="70897" y="236492"/>
                </a:lnTo>
                <a:lnTo>
                  <a:pt x="237744" y="23495"/>
                </a:lnTo>
                <a:lnTo>
                  <a:pt x="2076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/>
          <p:cNvSpPr txBox="1"/>
          <p:nvPr/>
        </p:nvSpPr>
        <p:spPr>
          <a:xfrm>
            <a:off x="3138804" y="2983484"/>
            <a:ext cx="45021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8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al  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m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ark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0"/>
          <p:cNvSpPr/>
          <p:nvPr/>
        </p:nvSpPr>
        <p:spPr>
          <a:xfrm>
            <a:off x="3261995" y="2620898"/>
            <a:ext cx="241935" cy="335915"/>
          </a:xfrm>
          <a:custGeom>
            <a:avLst/>
            <a:gdLst/>
            <a:ahLst/>
            <a:cxnLst/>
            <a:rect l="l" t="t" r="r" b="b"/>
            <a:pathLst>
              <a:path w="241935" h="335914">
                <a:moveTo>
                  <a:pt x="186472" y="50654"/>
                </a:moveTo>
                <a:lnTo>
                  <a:pt x="158156" y="60084"/>
                </a:lnTo>
                <a:lnTo>
                  <a:pt x="0" y="315467"/>
                </a:lnTo>
                <a:lnTo>
                  <a:pt x="32384" y="335534"/>
                </a:lnTo>
                <a:lnTo>
                  <a:pt x="190623" y="80017"/>
                </a:lnTo>
                <a:lnTo>
                  <a:pt x="186472" y="50654"/>
                </a:lnTo>
                <a:close/>
              </a:path>
              <a:path w="241935" h="335914">
                <a:moveTo>
                  <a:pt x="219956" y="15239"/>
                </a:moveTo>
                <a:lnTo>
                  <a:pt x="185927" y="15239"/>
                </a:lnTo>
                <a:lnTo>
                  <a:pt x="218312" y="35305"/>
                </a:lnTo>
                <a:lnTo>
                  <a:pt x="190623" y="80017"/>
                </a:lnTo>
                <a:lnTo>
                  <a:pt x="204088" y="175260"/>
                </a:lnTo>
                <a:lnTo>
                  <a:pt x="225551" y="191515"/>
                </a:lnTo>
                <a:lnTo>
                  <a:pt x="232681" y="188983"/>
                </a:lnTo>
                <a:lnTo>
                  <a:pt x="238109" y="184118"/>
                </a:lnTo>
                <a:lnTo>
                  <a:pt x="241321" y="177585"/>
                </a:lnTo>
                <a:lnTo>
                  <a:pt x="241807" y="170052"/>
                </a:lnTo>
                <a:lnTo>
                  <a:pt x="219956" y="15239"/>
                </a:lnTo>
                <a:close/>
              </a:path>
              <a:path w="241935" h="335914">
                <a:moveTo>
                  <a:pt x="217804" y="0"/>
                </a:moveTo>
                <a:lnTo>
                  <a:pt x="54990" y="54228"/>
                </a:lnTo>
                <a:lnTo>
                  <a:pt x="48408" y="57981"/>
                </a:lnTo>
                <a:lnTo>
                  <a:pt x="43957" y="63769"/>
                </a:lnTo>
                <a:lnTo>
                  <a:pt x="42007" y="70820"/>
                </a:lnTo>
                <a:lnTo>
                  <a:pt x="42925" y="78359"/>
                </a:lnTo>
                <a:lnTo>
                  <a:pt x="46678" y="84941"/>
                </a:lnTo>
                <a:lnTo>
                  <a:pt x="52466" y="89392"/>
                </a:lnTo>
                <a:lnTo>
                  <a:pt x="59517" y="91342"/>
                </a:lnTo>
                <a:lnTo>
                  <a:pt x="67055" y="90424"/>
                </a:lnTo>
                <a:lnTo>
                  <a:pt x="158156" y="60084"/>
                </a:lnTo>
                <a:lnTo>
                  <a:pt x="185927" y="15239"/>
                </a:lnTo>
                <a:lnTo>
                  <a:pt x="219956" y="15239"/>
                </a:lnTo>
                <a:lnTo>
                  <a:pt x="217804" y="0"/>
                </a:lnTo>
                <a:close/>
              </a:path>
              <a:path w="241935" h="335914">
                <a:moveTo>
                  <a:pt x="206424" y="27939"/>
                </a:moveTo>
                <a:lnTo>
                  <a:pt x="183260" y="27939"/>
                </a:lnTo>
                <a:lnTo>
                  <a:pt x="208152" y="43434"/>
                </a:lnTo>
                <a:lnTo>
                  <a:pt x="186472" y="50654"/>
                </a:lnTo>
                <a:lnTo>
                  <a:pt x="190623" y="80017"/>
                </a:lnTo>
                <a:lnTo>
                  <a:pt x="218312" y="35305"/>
                </a:lnTo>
                <a:lnTo>
                  <a:pt x="206424" y="27939"/>
                </a:lnTo>
                <a:close/>
              </a:path>
              <a:path w="241935" h="335914">
                <a:moveTo>
                  <a:pt x="185927" y="15239"/>
                </a:moveTo>
                <a:lnTo>
                  <a:pt x="158156" y="60084"/>
                </a:lnTo>
                <a:lnTo>
                  <a:pt x="186472" y="50654"/>
                </a:lnTo>
                <a:lnTo>
                  <a:pt x="183260" y="27939"/>
                </a:lnTo>
                <a:lnTo>
                  <a:pt x="206424" y="27939"/>
                </a:lnTo>
                <a:lnTo>
                  <a:pt x="185927" y="15239"/>
                </a:lnTo>
                <a:close/>
              </a:path>
              <a:path w="241935" h="335914">
                <a:moveTo>
                  <a:pt x="183260" y="27939"/>
                </a:moveTo>
                <a:lnTo>
                  <a:pt x="186472" y="50654"/>
                </a:lnTo>
                <a:lnTo>
                  <a:pt x="208152" y="43434"/>
                </a:lnTo>
                <a:lnTo>
                  <a:pt x="183260" y="27939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/>
          <p:cNvSpPr txBox="1"/>
          <p:nvPr/>
        </p:nvSpPr>
        <p:spPr>
          <a:xfrm>
            <a:off x="3689603" y="2527553"/>
            <a:ext cx="45021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al 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ark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2"/>
          <p:cNvSpPr/>
          <p:nvPr/>
        </p:nvSpPr>
        <p:spPr>
          <a:xfrm>
            <a:off x="4065587" y="2759710"/>
            <a:ext cx="224154" cy="321945"/>
          </a:xfrm>
          <a:custGeom>
            <a:avLst/>
            <a:gdLst/>
            <a:ahLst/>
            <a:cxnLst/>
            <a:rect l="l" t="t" r="r" b="b"/>
            <a:pathLst>
              <a:path w="224154" h="321944">
                <a:moveTo>
                  <a:pt x="16541" y="182562"/>
                </a:moveTo>
                <a:lnTo>
                  <a:pt x="9612" y="184828"/>
                </a:lnTo>
                <a:lnTo>
                  <a:pt x="3873" y="189737"/>
                </a:lnTo>
                <a:lnTo>
                  <a:pt x="496" y="196550"/>
                </a:lnTo>
                <a:lnTo>
                  <a:pt x="0" y="203850"/>
                </a:lnTo>
                <a:lnTo>
                  <a:pt x="2266" y="210794"/>
                </a:lnTo>
                <a:lnTo>
                  <a:pt x="7175" y="216535"/>
                </a:lnTo>
                <a:lnTo>
                  <a:pt x="142938" y="321690"/>
                </a:lnTo>
                <a:lnTo>
                  <a:pt x="155885" y="296672"/>
                </a:lnTo>
                <a:lnTo>
                  <a:pt x="117919" y="296672"/>
                </a:lnTo>
                <a:lnTo>
                  <a:pt x="106617" y="245340"/>
                </a:lnTo>
                <a:lnTo>
                  <a:pt x="30543" y="186436"/>
                </a:lnTo>
                <a:lnTo>
                  <a:pt x="23804" y="183058"/>
                </a:lnTo>
                <a:lnTo>
                  <a:pt x="16541" y="182562"/>
                </a:lnTo>
                <a:close/>
              </a:path>
              <a:path w="224154" h="321944">
                <a:moveTo>
                  <a:pt x="106617" y="245340"/>
                </a:moveTo>
                <a:lnTo>
                  <a:pt x="117919" y="296672"/>
                </a:lnTo>
                <a:lnTo>
                  <a:pt x="155130" y="288543"/>
                </a:lnTo>
                <a:lnTo>
                  <a:pt x="154096" y="283844"/>
                </a:lnTo>
                <a:lnTo>
                  <a:pt x="119570" y="283844"/>
                </a:lnTo>
                <a:lnTo>
                  <a:pt x="130102" y="263524"/>
                </a:lnTo>
                <a:lnTo>
                  <a:pt x="106617" y="245340"/>
                </a:lnTo>
                <a:close/>
              </a:path>
              <a:path w="224154" h="321944">
                <a:moveTo>
                  <a:pt x="206436" y="141549"/>
                </a:moveTo>
                <a:lnTo>
                  <a:pt x="199183" y="142366"/>
                </a:lnTo>
                <a:lnTo>
                  <a:pt x="192764" y="145851"/>
                </a:lnTo>
                <a:lnTo>
                  <a:pt x="188023" y="151764"/>
                </a:lnTo>
                <a:lnTo>
                  <a:pt x="143805" y="237083"/>
                </a:lnTo>
                <a:lnTo>
                  <a:pt x="155130" y="288543"/>
                </a:lnTo>
                <a:lnTo>
                  <a:pt x="117919" y="296672"/>
                </a:lnTo>
                <a:lnTo>
                  <a:pt x="155885" y="296672"/>
                </a:lnTo>
                <a:lnTo>
                  <a:pt x="221805" y="169290"/>
                </a:lnTo>
                <a:lnTo>
                  <a:pt x="223946" y="161996"/>
                </a:lnTo>
                <a:lnTo>
                  <a:pt x="223123" y="154749"/>
                </a:lnTo>
                <a:lnTo>
                  <a:pt x="219608" y="148359"/>
                </a:lnTo>
                <a:lnTo>
                  <a:pt x="213677" y="143637"/>
                </a:lnTo>
                <a:lnTo>
                  <a:pt x="206436" y="141549"/>
                </a:lnTo>
                <a:close/>
              </a:path>
              <a:path w="224154" h="321944">
                <a:moveTo>
                  <a:pt x="130102" y="263524"/>
                </a:moveTo>
                <a:lnTo>
                  <a:pt x="119570" y="283844"/>
                </a:lnTo>
                <a:lnTo>
                  <a:pt x="148145" y="277494"/>
                </a:lnTo>
                <a:lnTo>
                  <a:pt x="130102" y="263524"/>
                </a:lnTo>
                <a:close/>
              </a:path>
              <a:path w="224154" h="321944">
                <a:moveTo>
                  <a:pt x="143805" y="237083"/>
                </a:moveTo>
                <a:lnTo>
                  <a:pt x="130102" y="263524"/>
                </a:lnTo>
                <a:lnTo>
                  <a:pt x="148145" y="277494"/>
                </a:lnTo>
                <a:lnTo>
                  <a:pt x="119570" y="283844"/>
                </a:lnTo>
                <a:lnTo>
                  <a:pt x="154096" y="283844"/>
                </a:lnTo>
                <a:lnTo>
                  <a:pt x="143805" y="237083"/>
                </a:lnTo>
                <a:close/>
              </a:path>
              <a:path w="224154" h="321944">
                <a:moveTo>
                  <a:pt x="91630" y="0"/>
                </a:moveTo>
                <a:lnTo>
                  <a:pt x="54419" y="8254"/>
                </a:lnTo>
                <a:lnTo>
                  <a:pt x="106617" y="245340"/>
                </a:lnTo>
                <a:lnTo>
                  <a:pt x="130102" y="263524"/>
                </a:lnTo>
                <a:lnTo>
                  <a:pt x="143805" y="237083"/>
                </a:lnTo>
                <a:lnTo>
                  <a:pt x="916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/>
          <p:cNvSpPr txBox="1"/>
          <p:nvPr/>
        </p:nvSpPr>
        <p:spPr>
          <a:xfrm>
            <a:off x="4671059" y="3054984"/>
            <a:ext cx="7112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0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1400" b="1" spc="-45" dirty="0">
                <a:solidFill>
                  <a:srgbClr val="0033CC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erage  mark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4"/>
          <p:cNvSpPr/>
          <p:nvPr/>
        </p:nvSpPr>
        <p:spPr>
          <a:xfrm>
            <a:off x="4485868" y="2803525"/>
            <a:ext cx="219075" cy="344170"/>
          </a:xfrm>
          <a:custGeom>
            <a:avLst/>
            <a:gdLst/>
            <a:ahLst/>
            <a:cxnLst/>
            <a:rect l="l" t="t" r="r" b="b"/>
            <a:pathLst>
              <a:path w="219075" h="344169">
                <a:moveTo>
                  <a:pt x="82743" y="56492"/>
                </a:moveTo>
                <a:lnTo>
                  <a:pt x="71918" y="84148"/>
                </a:lnTo>
                <a:lnTo>
                  <a:pt x="158521" y="344170"/>
                </a:lnTo>
                <a:lnTo>
                  <a:pt x="194716" y="332104"/>
                </a:lnTo>
                <a:lnTo>
                  <a:pt x="107977" y="72099"/>
                </a:lnTo>
                <a:lnTo>
                  <a:pt x="82743" y="56492"/>
                </a:lnTo>
                <a:close/>
              </a:path>
              <a:path w="219075" h="344169">
                <a:moveTo>
                  <a:pt x="63906" y="0"/>
                </a:moveTo>
                <a:lnTo>
                  <a:pt x="1295" y="159765"/>
                </a:lnTo>
                <a:lnTo>
                  <a:pt x="0" y="167207"/>
                </a:lnTo>
                <a:lnTo>
                  <a:pt x="1597" y="174339"/>
                </a:lnTo>
                <a:lnTo>
                  <a:pt x="5742" y="180375"/>
                </a:lnTo>
                <a:lnTo>
                  <a:pt x="12090" y="184530"/>
                </a:lnTo>
                <a:lnTo>
                  <a:pt x="19603" y="185826"/>
                </a:lnTo>
                <a:lnTo>
                  <a:pt x="26759" y="184229"/>
                </a:lnTo>
                <a:lnTo>
                  <a:pt x="32771" y="180084"/>
                </a:lnTo>
                <a:lnTo>
                  <a:pt x="36855" y="173736"/>
                </a:lnTo>
                <a:lnTo>
                  <a:pt x="71918" y="84148"/>
                </a:lnTo>
                <a:lnTo>
                  <a:pt x="55270" y="34162"/>
                </a:lnTo>
                <a:lnTo>
                  <a:pt x="91338" y="22225"/>
                </a:lnTo>
                <a:lnTo>
                  <a:pt x="99823" y="22225"/>
                </a:lnTo>
                <a:lnTo>
                  <a:pt x="63906" y="0"/>
                </a:lnTo>
                <a:close/>
              </a:path>
              <a:path w="219075" h="344169">
                <a:moveTo>
                  <a:pt x="99823" y="22225"/>
                </a:moveTo>
                <a:lnTo>
                  <a:pt x="91338" y="22225"/>
                </a:lnTo>
                <a:lnTo>
                  <a:pt x="107977" y="72099"/>
                </a:lnTo>
                <a:lnTo>
                  <a:pt x="189763" y="122682"/>
                </a:lnTo>
                <a:lnTo>
                  <a:pt x="196889" y="125337"/>
                </a:lnTo>
                <a:lnTo>
                  <a:pt x="204194" y="125063"/>
                </a:lnTo>
                <a:lnTo>
                  <a:pt x="210855" y="122074"/>
                </a:lnTo>
                <a:lnTo>
                  <a:pt x="216052" y="116586"/>
                </a:lnTo>
                <a:lnTo>
                  <a:pt x="218652" y="109460"/>
                </a:lnTo>
                <a:lnTo>
                  <a:pt x="218370" y="102155"/>
                </a:lnTo>
                <a:lnTo>
                  <a:pt x="215374" y="95494"/>
                </a:lnTo>
                <a:lnTo>
                  <a:pt x="209829" y="90297"/>
                </a:lnTo>
                <a:lnTo>
                  <a:pt x="99823" y="22225"/>
                </a:lnTo>
                <a:close/>
              </a:path>
              <a:path w="219075" h="344169">
                <a:moveTo>
                  <a:pt x="91338" y="22225"/>
                </a:moveTo>
                <a:lnTo>
                  <a:pt x="55270" y="34162"/>
                </a:lnTo>
                <a:lnTo>
                  <a:pt x="71918" y="84148"/>
                </a:lnTo>
                <a:lnTo>
                  <a:pt x="82743" y="56492"/>
                </a:lnTo>
                <a:lnTo>
                  <a:pt x="63271" y="44450"/>
                </a:lnTo>
                <a:lnTo>
                  <a:pt x="91084" y="35178"/>
                </a:lnTo>
                <a:lnTo>
                  <a:pt x="95660" y="35178"/>
                </a:lnTo>
                <a:lnTo>
                  <a:pt x="91338" y="22225"/>
                </a:lnTo>
                <a:close/>
              </a:path>
              <a:path w="219075" h="344169">
                <a:moveTo>
                  <a:pt x="95660" y="35178"/>
                </a:moveTo>
                <a:lnTo>
                  <a:pt x="91084" y="35178"/>
                </a:lnTo>
                <a:lnTo>
                  <a:pt x="82743" y="56492"/>
                </a:lnTo>
                <a:lnTo>
                  <a:pt x="107977" y="72099"/>
                </a:lnTo>
                <a:lnTo>
                  <a:pt x="95660" y="35178"/>
                </a:lnTo>
                <a:close/>
              </a:path>
              <a:path w="219075" h="344169">
                <a:moveTo>
                  <a:pt x="91084" y="35178"/>
                </a:moveTo>
                <a:lnTo>
                  <a:pt x="63271" y="44450"/>
                </a:lnTo>
                <a:lnTo>
                  <a:pt x="82743" y="56492"/>
                </a:lnTo>
                <a:lnTo>
                  <a:pt x="91084" y="35178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/>
          <p:cNvSpPr txBox="1"/>
          <p:nvPr/>
        </p:nvSpPr>
        <p:spPr>
          <a:xfrm>
            <a:off x="5989065" y="2746628"/>
            <a:ext cx="119126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students 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Mark,  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Average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mark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6"/>
          <p:cNvSpPr/>
          <p:nvPr/>
        </p:nvSpPr>
        <p:spPr>
          <a:xfrm>
            <a:off x="5666994" y="2723007"/>
            <a:ext cx="278765" cy="266700"/>
          </a:xfrm>
          <a:custGeom>
            <a:avLst/>
            <a:gdLst/>
            <a:ahLst/>
            <a:cxnLst/>
            <a:rect l="l" t="t" r="r" b="b"/>
            <a:pathLst>
              <a:path w="278764" h="266700">
                <a:moveTo>
                  <a:pt x="109473" y="216915"/>
                </a:moveTo>
                <a:lnTo>
                  <a:pt x="101959" y="217943"/>
                </a:lnTo>
                <a:lnTo>
                  <a:pt x="95646" y="221614"/>
                </a:lnTo>
                <a:lnTo>
                  <a:pt x="91168" y="227381"/>
                </a:lnTo>
                <a:lnTo>
                  <a:pt x="89153" y="234695"/>
                </a:lnTo>
                <a:lnTo>
                  <a:pt x="90181" y="242155"/>
                </a:lnTo>
                <a:lnTo>
                  <a:pt x="93852" y="248459"/>
                </a:lnTo>
                <a:lnTo>
                  <a:pt x="99619" y="252930"/>
                </a:lnTo>
                <a:lnTo>
                  <a:pt x="106933" y="254888"/>
                </a:lnTo>
                <a:lnTo>
                  <a:pt x="278256" y="266318"/>
                </a:lnTo>
                <a:lnTo>
                  <a:pt x="277475" y="259587"/>
                </a:lnTo>
                <a:lnTo>
                  <a:pt x="243585" y="259587"/>
                </a:lnTo>
                <a:lnTo>
                  <a:pt x="205400" y="223234"/>
                </a:lnTo>
                <a:lnTo>
                  <a:pt x="109473" y="216915"/>
                </a:lnTo>
                <a:close/>
              </a:path>
              <a:path w="278764" h="266700">
                <a:moveTo>
                  <a:pt x="205400" y="223234"/>
                </a:moveTo>
                <a:lnTo>
                  <a:pt x="243585" y="259587"/>
                </a:lnTo>
                <a:lnTo>
                  <a:pt x="254677" y="247903"/>
                </a:lnTo>
                <a:lnTo>
                  <a:pt x="237743" y="247903"/>
                </a:lnTo>
                <a:lnTo>
                  <a:pt x="235107" y="225191"/>
                </a:lnTo>
                <a:lnTo>
                  <a:pt x="205400" y="223234"/>
                </a:lnTo>
                <a:close/>
              </a:path>
              <a:path w="278764" h="266700">
                <a:moveTo>
                  <a:pt x="237362" y="78993"/>
                </a:moveTo>
                <a:lnTo>
                  <a:pt x="230189" y="81361"/>
                </a:lnTo>
                <a:lnTo>
                  <a:pt x="224647" y="86121"/>
                </a:lnTo>
                <a:lnTo>
                  <a:pt x="221271" y="92620"/>
                </a:lnTo>
                <a:lnTo>
                  <a:pt x="220598" y="100202"/>
                </a:lnTo>
                <a:lnTo>
                  <a:pt x="231693" y="195779"/>
                </a:lnTo>
                <a:lnTo>
                  <a:pt x="269747" y="232028"/>
                </a:lnTo>
                <a:lnTo>
                  <a:pt x="243585" y="259587"/>
                </a:lnTo>
                <a:lnTo>
                  <a:pt x="277475" y="259587"/>
                </a:lnTo>
                <a:lnTo>
                  <a:pt x="258444" y="95757"/>
                </a:lnTo>
                <a:lnTo>
                  <a:pt x="256133" y="88584"/>
                </a:lnTo>
                <a:lnTo>
                  <a:pt x="251380" y="83042"/>
                </a:lnTo>
                <a:lnTo>
                  <a:pt x="244889" y="79666"/>
                </a:lnTo>
                <a:lnTo>
                  <a:pt x="237362" y="78993"/>
                </a:lnTo>
                <a:close/>
              </a:path>
              <a:path w="278764" h="266700">
                <a:moveTo>
                  <a:pt x="235107" y="225191"/>
                </a:moveTo>
                <a:lnTo>
                  <a:pt x="237743" y="247903"/>
                </a:lnTo>
                <a:lnTo>
                  <a:pt x="257936" y="226694"/>
                </a:lnTo>
                <a:lnTo>
                  <a:pt x="235107" y="225191"/>
                </a:lnTo>
                <a:close/>
              </a:path>
              <a:path w="278764" h="266700">
                <a:moveTo>
                  <a:pt x="231693" y="195779"/>
                </a:moveTo>
                <a:lnTo>
                  <a:pt x="235107" y="225191"/>
                </a:lnTo>
                <a:lnTo>
                  <a:pt x="257936" y="226694"/>
                </a:lnTo>
                <a:lnTo>
                  <a:pt x="237743" y="247903"/>
                </a:lnTo>
                <a:lnTo>
                  <a:pt x="254677" y="247903"/>
                </a:lnTo>
                <a:lnTo>
                  <a:pt x="269747" y="232028"/>
                </a:lnTo>
                <a:lnTo>
                  <a:pt x="231693" y="195779"/>
                </a:lnTo>
                <a:close/>
              </a:path>
              <a:path w="278764" h="266700">
                <a:moveTo>
                  <a:pt x="26161" y="0"/>
                </a:moveTo>
                <a:lnTo>
                  <a:pt x="0" y="27685"/>
                </a:lnTo>
                <a:lnTo>
                  <a:pt x="205400" y="223234"/>
                </a:lnTo>
                <a:lnTo>
                  <a:pt x="235107" y="225191"/>
                </a:lnTo>
                <a:lnTo>
                  <a:pt x="231693" y="195779"/>
                </a:lnTo>
                <a:lnTo>
                  <a:pt x="26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7"/>
          <p:cNvSpPr txBox="1"/>
          <p:nvPr/>
        </p:nvSpPr>
        <p:spPr>
          <a:xfrm>
            <a:off x="4499609" y="2502153"/>
            <a:ext cx="6781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nu</a:t>
            </a:r>
            <a:r>
              <a:rPr sz="1400" b="1" spc="-10" dirty="0">
                <a:solidFill>
                  <a:srgbClr val="0033CC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0033CC"/>
                </a:solidFill>
                <a:latin typeface="Arial"/>
                <a:cs typeface="Arial"/>
              </a:rPr>
              <a:t>b</a:t>
            </a:r>
            <a:r>
              <a:rPr sz="1400" b="1" spc="-5" dirty="0">
                <a:solidFill>
                  <a:srgbClr val="0033CC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48"/>
          <p:cNvSpPr/>
          <p:nvPr/>
        </p:nvSpPr>
        <p:spPr>
          <a:xfrm>
            <a:off x="5137150" y="2736850"/>
            <a:ext cx="245110" cy="234950"/>
          </a:xfrm>
          <a:custGeom>
            <a:avLst/>
            <a:gdLst/>
            <a:ahLst/>
            <a:cxnLst/>
            <a:rect l="l" t="t" r="r" b="b"/>
            <a:pathLst>
              <a:path w="245110" h="234950">
                <a:moveTo>
                  <a:pt x="43019" y="40992"/>
                </a:moveTo>
                <a:lnTo>
                  <a:pt x="46442" y="70512"/>
                </a:lnTo>
                <a:lnTo>
                  <a:pt x="218694" y="234441"/>
                </a:lnTo>
                <a:lnTo>
                  <a:pt x="244855" y="206883"/>
                </a:lnTo>
                <a:lnTo>
                  <a:pt x="72702" y="42947"/>
                </a:lnTo>
                <a:lnTo>
                  <a:pt x="43019" y="40992"/>
                </a:lnTo>
                <a:close/>
              </a:path>
              <a:path w="245110" h="234950">
                <a:moveTo>
                  <a:pt x="0" y="0"/>
                </a:moveTo>
                <a:lnTo>
                  <a:pt x="19685" y="170434"/>
                </a:lnTo>
                <a:lnTo>
                  <a:pt x="40766" y="187198"/>
                </a:lnTo>
                <a:lnTo>
                  <a:pt x="48011" y="184886"/>
                </a:lnTo>
                <a:lnTo>
                  <a:pt x="53578" y="180133"/>
                </a:lnTo>
                <a:lnTo>
                  <a:pt x="56929" y="173642"/>
                </a:lnTo>
                <a:lnTo>
                  <a:pt x="57530" y="166115"/>
                </a:lnTo>
                <a:lnTo>
                  <a:pt x="46442" y="70512"/>
                </a:lnTo>
                <a:lnTo>
                  <a:pt x="8382" y="34289"/>
                </a:lnTo>
                <a:lnTo>
                  <a:pt x="34671" y="6730"/>
                </a:lnTo>
                <a:lnTo>
                  <a:pt x="101948" y="6730"/>
                </a:lnTo>
                <a:lnTo>
                  <a:pt x="0" y="0"/>
                </a:lnTo>
                <a:close/>
              </a:path>
              <a:path w="245110" h="234950">
                <a:moveTo>
                  <a:pt x="34671" y="6730"/>
                </a:moveTo>
                <a:lnTo>
                  <a:pt x="8382" y="34289"/>
                </a:lnTo>
                <a:lnTo>
                  <a:pt x="46442" y="70512"/>
                </a:lnTo>
                <a:lnTo>
                  <a:pt x="43019" y="40992"/>
                </a:lnTo>
                <a:lnTo>
                  <a:pt x="20320" y="39497"/>
                </a:lnTo>
                <a:lnTo>
                  <a:pt x="40386" y="18287"/>
                </a:lnTo>
                <a:lnTo>
                  <a:pt x="46807" y="18287"/>
                </a:lnTo>
                <a:lnTo>
                  <a:pt x="34671" y="6730"/>
                </a:lnTo>
                <a:close/>
              </a:path>
              <a:path w="245110" h="234950">
                <a:moveTo>
                  <a:pt x="101948" y="6730"/>
                </a:moveTo>
                <a:lnTo>
                  <a:pt x="34671" y="6730"/>
                </a:lnTo>
                <a:lnTo>
                  <a:pt x="72702" y="42947"/>
                </a:lnTo>
                <a:lnTo>
                  <a:pt x="168783" y="49275"/>
                </a:lnTo>
                <a:lnTo>
                  <a:pt x="176242" y="48303"/>
                </a:lnTo>
                <a:lnTo>
                  <a:pt x="182546" y="44640"/>
                </a:lnTo>
                <a:lnTo>
                  <a:pt x="187017" y="38881"/>
                </a:lnTo>
                <a:lnTo>
                  <a:pt x="188975" y="31623"/>
                </a:lnTo>
                <a:lnTo>
                  <a:pt x="188001" y="24108"/>
                </a:lnTo>
                <a:lnTo>
                  <a:pt x="184324" y="17795"/>
                </a:lnTo>
                <a:lnTo>
                  <a:pt x="178528" y="13317"/>
                </a:lnTo>
                <a:lnTo>
                  <a:pt x="171196" y="11302"/>
                </a:lnTo>
                <a:lnTo>
                  <a:pt x="101948" y="6730"/>
                </a:lnTo>
                <a:close/>
              </a:path>
              <a:path w="245110" h="234950">
                <a:moveTo>
                  <a:pt x="46807" y="18287"/>
                </a:moveTo>
                <a:lnTo>
                  <a:pt x="40386" y="18287"/>
                </a:lnTo>
                <a:lnTo>
                  <a:pt x="43019" y="40992"/>
                </a:lnTo>
                <a:lnTo>
                  <a:pt x="72702" y="42947"/>
                </a:lnTo>
                <a:lnTo>
                  <a:pt x="46807" y="18287"/>
                </a:lnTo>
                <a:close/>
              </a:path>
              <a:path w="245110" h="234950">
                <a:moveTo>
                  <a:pt x="40386" y="18287"/>
                </a:moveTo>
                <a:lnTo>
                  <a:pt x="20320" y="39497"/>
                </a:lnTo>
                <a:lnTo>
                  <a:pt x="43019" y="40992"/>
                </a:lnTo>
                <a:lnTo>
                  <a:pt x="40386" y="18287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7145401" y="3459226"/>
            <a:ext cx="1998980" cy="996950"/>
          </a:xfrm>
          <a:custGeom>
            <a:avLst/>
            <a:gdLst/>
            <a:ahLst/>
            <a:cxnLst/>
            <a:rect l="l" t="t" r="r" b="b"/>
            <a:pathLst>
              <a:path w="1998979" h="996950">
                <a:moveTo>
                  <a:pt x="0" y="996950"/>
                </a:moveTo>
                <a:lnTo>
                  <a:pt x="1998599" y="996950"/>
                </a:lnTo>
                <a:lnTo>
                  <a:pt x="1998599" y="0"/>
                </a:lnTo>
                <a:lnTo>
                  <a:pt x="0" y="0"/>
                </a:lnTo>
                <a:lnTo>
                  <a:pt x="0" y="99695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7145401" y="3459226"/>
            <a:ext cx="1998980" cy="996950"/>
          </a:xfrm>
          <a:custGeom>
            <a:avLst/>
            <a:gdLst/>
            <a:ahLst/>
            <a:cxnLst/>
            <a:rect l="l" t="t" r="r" b="b"/>
            <a:pathLst>
              <a:path w="1998979" h="996950">
                <a:moveTo>
                  <a:pt x="0" y="996950"/>
                </a:moveTo>
                <a:lnTo>
                  <a:pt x="1998599" y="996950"/>
                </a:lnTo>
                <a:lnTo>
                  <a:pt x="1998599" y="0"/>
                </a:lnTo>
                <a:lnTo>
                  <a:pt x="0" y="0"/>
                </a:lnTo>
                <a:lnTo>
                  <a:pt x="0" y="996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7145401" y="3628390"/>
            <a:ext cx="199898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Print the</a:t>
            </a:r>
            <a:r>
              <a:rPr sz="1800" b="1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979540" y="1824482"/>
            <a:ext cx="2239010" cy="1587500"/>
          </a:xfrm>
          <a:custGeom>
            <a:avLst/>
            <a:gdLst/>
            <a:ahLst/>
            <a:cxnLst/>
            <a:rect l="l" t="t" r="r" b="b"/>
            <a:pathLst>
              <a:path w="2239009" h="1587500">
                <a:moveTo>
                  <a:pt x="1997329" y="1509140"/>
                </a:moveTo>
                <a:lnTo>
                  <a:pt x="1986041" y="1510458"/>
                </a:lnTo>
                <a:lnTo>
                  <a:pt x="1976469" y="1515776"/>
                </a:lnTo>
                <a:lnTo>
                  <a:pt x="1969611" y="1524285"/>
                </a:lnTo>
                <a:lnTo>
                  <a:pt x="1966467" y="1535176"/>
                </a:lnTo>
                <a:lnTo>
                  <a:pt x="1967732" y="1546465"/>
                </a:lnTo>
                <a:lnTo>
                  <a:pt x="1973056" y="1556051"/>
                </a:lnTo>
                <a:lnTo>
                  <a:pt x="1981594" y="1562947"/>
                </a:lnTo>
                <a:lnTo>
                  <a:pt x="1992503" y="1566164"/>
                </a:lnTo>
                <a:lnTo>
                  <a:pt x="2239010" y="1587118"/>
                </a:lnTo>
                <a:lnTo>
                  <a:pt x="2234764" y="1577847"/>
                </a:lnTo>
                <a:lnTo>
                  <a:pt x="2176272" y="1577847"/>
                </a:lnTo>
                <a:lnTo>
                  <a:pt x="2089847" y="1517043"/>
                </a:lnTo>
                <a:lnTo>
                  <a:pt x="1997329" y="1509140"/>
                </a:lnTo>
                <a:close/>
              </a:path>
              <a:path w="2239009" h="1587500">
                <a:moveTo>
                  <a:pt x="2089847" y="1517043"/>
                </a:moveTo>
                <a:lnTo>
                  <a:pt x="2176272" y="1577847"/>
                </a:lnTo>
                <a:lnTo>
                  <a:pt x="2184316" y="1566417"/>
                </a:lnTo>
                <a:lnTo>
                  <a:pt x="2166747" y="1566417"/>
                </a:lnTo>
                <a:lnTo>
                  <a:pt x="2146338" y="1521869"/>
                </a:lnTo>
                <a:lnTo>
                  <a:pt x="2089847" y="1517043"/>
                </a:lnTo>
                <a:close/>
              </a:path>
              <a:path w="2239009" h="1587500">
                <a:moveTo>
                  <a:pt x="2109098" y="1345503"/>
                </a:moveTo>
                <a:lnTo>
                  <a:pt x="2098040" y="1348104"/>
                </a:lnTo>
                <a:lnTo>
                  <a:pt x="2088874" y="1354732"/>
                </a:lnTo>
                <a:lnTo>
                  <a:pt x="2083196" y="1364075"/>
                </a:lnTo>
                <a:lnTo>
                  <a:pt x="2081448" y="1374894"/>
                </a:lnTo>
                <a:lnTo>
                  <a:pt x="2084069" y="1385951"/>
                </a:lnTo>
                <a:lnTo>
                  <a:pt x="2122704" y="1470283"/>
                </a:lnTo>
                <a:lnTo>
                  <a:pt x="2209165" y="1531112"/>
                </a:lnTo>
                <a:lnTo>
                  <a:pt x="2176272" y="1577847"/>
                </a:lnTo>
                <a:lnTo>
                  <a:pt x="2234764" y="1577847"/>
                </a:lnTo>
                <a:lnTo>
                  <a:pt x="2136013" y="1362202"/>
                </a:lnTo>
                <a:lnTo>
                  <a:pt x="2129311" y="1353016"/>
                </a:lnTo>
                <a:lnTo>
                  <a:pt x="2119931" y="1347295"/>
                </a:lnTo>
                <a:lnTo>
                  <a:pt x="2109098" y="1345503"/>
                </a:lnTo>
                <a:close/>
              </a:path>
              <a:path w="2239009" h="1587500">
                <a:moveTo>
                  <a:pt x="2146338" y="1521869"/>
                </a:moveTo>
                <a:lnTo>
                  <a:pt x="2166747" y="1566417"/>
                </a:lnTo>
                <a:lnTo>
                  <a:pt x="2195067" y="1526031"/>
                </a:lnTo>
                <a:lnTo>
                  <a:pt x="2146338" y="1521869"/>
                </a:lnTo>
                <a:close/>
              </a:path>
              <a:path w="2239009" h="1587500">
                <a:moveTo>
                  <a:pt x="2122704" y="1470283"/>
                </a:moveTo>
                <a:lnTo>
                  <a:pt x="2146338" y="1521869"/>
                </a:lnTo>
                <a:lnTo>
                  <a:pt x="2195067" y="1526031"/>
                </a:lnTo>
                <a:lnTo>
                  <a:pt x="2166747" y="1566417"/>
                </a:lnTo>
                <a:lnTo>
                  <a:pt x="2184316" y="1566417"/>
                </a:lnTo>
                <a:lnTo>
                  <a:pt x="2209165" y="1531112"/>
                </a:lnTo>
                <a:lnTo>
                  <a:pt x="2122704" y="1470283"/>
                </a:lnTo>
                <a:close/>
              </a:path>
              <a:path w="2239009" h="1587500">
                <a:moveTo>
                  <a:pt x="32893" y="0"/>
                </a:moveTo>
                <a:lnTo>
                  <a:pt x="0" y="46735"/>
                </a:lnTo>
                <a:lnTo>
                  <a:pt x="2089847" y="1517043"/>
                </a:lnTo>
                <a:lnTo>
                  <a:pt x="2146338" y="1521869"/>
                </a:lnTo>
                <a:lnTo>
                  <a:pt x="2122704" y="1470283"/>
                </a:lnTo>
                <a:lnTo>
                  <a:pt x="32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/>
          <p:cNvSpPr txBox="1"/>
          <p:nvPr/>
        </p:nvSpPr>
        <p:spPr>
          <a:xfrm>
            <a:off x="6787768" y="1835150"/>
            <a:ext cx="12407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Average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mark,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4"/>
          <p:cNvSpPr/>
          <p:nvPr/>
        </p:nvSpPr>
        <p:spPr>
          <a:xfrm>
            <a:off x="6936358" y="2290698"/>
            <a:ext cx="314325" cy="235585"/>
          </a:xfrm>
          <a:custGeom>
            <a:avLst/>
            <a:gdLst/>
            <a:ahLst/>
            <a:cxnLst/>
            <a:rect l="l" t="t" r="r" b="b"/>
            <a:pathLst>
              <a:path w="314325" h="235585">
                <a:moveTo>
                  <a:pt x="234576" y="186549"/>
                </a:moveTo>
                <a:lnTo>
                  <a:pt x="138938" y="197230"/>
                </a:lnTo>
                <a:lnTo>
                  <a:pt x="122174" y="218312"/>
                </a:lnTo>
                <a:lnTo>
                  <a:pt x="124467" y="225486"/>
                </a:lnTo>
                <a:lnTo>
                  <a:pt x="129190" y="231028"/>
                </a:lnTo>
                <a:lnTo>
                  <a:pt x="135675" y="234404"/>
                </a:lnTo>
                <a:lnTo>
                  <a:pt x="143256" y="235076"/>
                </a:lnTo>
                <a:lnTo>
                  <a:pt x="313817" y="216026"/>
                </a:lnTo>
                <a:lnTo>
                  <a:pt x="313663" y="215518"/>
                </a:lnTo>
                <a:lnTo>
                  <a:pt x="278511" y="215518"/>
                </a:lnTo>
                <a:lnTo>
                  <a:pt x="234576" y="186549"/>
                </a:lnTo>
                <a:close/>
              </a:path>
              <a:path w="314325" h="235585">
                <a:moveTo>
                  <a:pt x="264159" y="183245"/>
                </a:moveTo>
                <a:lnTo>
                  <a:pt x="234576" y="186549"/>
                </a:lnTo>
                <a:lnTo>
                  <a:pt x="278511" y="215518"/>
                </a:lnTo>
                <a:lnTo>
                  <a:pt x="285356" y="205104"/>
                </a:lnTo>
                <a:lnTo>
                  <a:pt x="270764" y="205104"/>
                </a:lnTo>
                <a:lnTo>
                  <a:pt x="264159" y="183245"/>
                </a:lnTo>
                <a:close/>
              </a:path>
              <a:path w="314325" h="235585">
                <a:moveTo>
                  <a:pt x="248052" y="38151"/>
                </a:moveTo>
                <a:lnTo>
                  <a:pt x="240538" y="38862"/>
                </a:lnTo>
                <a:lnTo>
                  <a:pt x="233818" y="42447"/>
                </a:lnTo>
                <a:lnTo>
                  <a:pt x="229171" y="48117"/>
                </a:lnTo>
                <a:lnTo>
                  <a:pt x="227000" y="55096"/>
                </a:lnTo>
                <a:lnTo>
                  <a:pt x="227711" y="62611"/>
                </a:lnTo>
                <a:lnTo>
                  <a:pt x="255520" y="154652"/>
                </a:lnTo>
                <a:lnTo>
                  <a:pt x="299466" y="183641"/>
                </a:lnTo>
                <a:lnTo>
                  <a:pt x="278511" y="215518"/>
                </a:lnTo>
                <a:lnTo>
                  <a:pt x="313663" y="215518"/>
                </a:lnTo>
                <a:lnTo>
                  <a:pt x="264287" y="51688"/>
                </a:lnTo>
                <a:lnTo>
                  <a:pt x="260701" y="44969"/>
                </a:lnTo>
                <a:lnTo>
                  <a:pt x="255031" y="40322"/>
                </a:lnTo>
                <a:lnTo>
                  <a:pt x="248052" y="38151"/>
                </a:lnTo>
                <a:close/>
              </a:path>
              <a:path w="314325" h="235585">
                <a:moveTo>
                  <a:pt x="286766" y="180721"/>
                </a:moveTo>
                <a:lnTo>
                  <a:pt x="264159" y="183245"/>
                </a:lnTo>
                <a:lnTo>
                  <a:pt x="270764" y="205104"/>
                </a:lnTo>
                <a:lnTo>
                  <a:pt x="286766" y="180721"/>
                </a:lnTo>
                <a:close/>
              </a:path>
              <a:path w="314325" h="235585">
                <a:moveTo>
                  <a:pt x="295038" y="180721"/>
                </a:moveTo>
                <a:lnTo>
                  <a:pt x="286766" y="180721"/>
                </a:lnTo>
                <a:lnTo>
                  <a:pt x="270764" y="205104"/>
                </a:lnTo>
                <a:lnTo>
                  <a:pt x="285356" y="205104"/>
                </a:lnTo>
                <a:lnTo>
                  <a:pt x="299466" y="183641"/>
                </a:lnTo>
                <a:lnTo>
                  <a:pt x="295038" y="180721"/>
                </a:lnTo>
                <a:close/>
              </a:path>
              <a:path w="314325" h="235585">
                <a:moveTo>
                  <a:pt x="21082" y="0"/>
                </a:moveTo>
                <a:lnTo>
                  <a:pt x="0" y="31876"/>
                </a:lnTo>
                <a:lnTo>
                  <a:pt x="234576" y="186549"/>
                </a:lnTo>
                <a:lnTo>
                  <a:pt x="264159" y="183245"/>
                </a:lnTo>
                <a:lnTo>
                  <a:pt x="255520" y="154652"/>
                </a:lnTo>
                <a:lnTo>
                  <a:pt x="21082" y="0"/>
                </a:lnTo>
                <a:close/>
              </a:path>
              <a:path w="314325" h="235585">
                <a:moveTo>
                  <a:pt x="255520" y="154652"/>
                </a:moveTo>
                <a:lnTo>
                  <a:pt x="264159" y="183245"/>
                </a:lnTo>
                <a:lnTo>
                  <a:pt x="286766" y="180721"/>
                </a:lnTo>
                <a:lnTo>
                  <a:pt x="295038" y="180721"/>
                </a:lnTo>
                <a:lnTo>
                  <a:pt x="255520" y="154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269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Using</a:t>
            </a:r>
            <a:r>
              <a:rPr spc="-55" dirty="0"/>
              <a:t> </a:t>
            </a:r>
            <a:r>
              <a:rPr dirty="0"/>
              <a:t>Array</a:t>
            </a:r>
          </a:p>
        </p:txBody>
      </p:sp>
      <p:sp>
        <p:nvSpPr>
          <p:cNvPr id="59" name="object 3"/>
          <p:cNvSpPr txBox="1"/>
          <p:nvPr/>
        </p:nvSpPr>
        <p:spPr>
          <a:xfrm>
            <a:off x="925194" y="1052195"/>
            <a:ext cx="4210685" cy="467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3556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3429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4"/>
          <p:cNvSpPr/>
          <p:nvPr/>
        </p:nvSpPr>
        <p:spPr>
          <a:xfrm>
            <a:off x="1074737" y="2390838"/>
            <a:ext cx="4311650" cy="1189355"/>
          </a:xfrm>
          <a:custGeom>
            <a:avLst/>
            <a:gdLst/>
            <a:ahLst/>
            <a:cxnLst/>
            <a:rect l="l" t="t" r="r" b="b"/>
            <a:pathLst>
              <a:path w="4311650" h="1189354">
                <a:moveTo>
                  <a:pt x="0" y="1189037"/>
                </a:moveTo>
                <a:lnTo>
                  <a:pt x="4311650" y="1189037"/>
                </a:lnTo>
                <a:lnTo>
                  <a:pt x="4311650" y="0"/>
                </a:lnTo>
                <a:lnTo>
                  <a:pt x="0" y="0"/>
                </a:lnTo>
                <a:lnTo>
                  <a:pt x="0" y="11890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"/>
          <p:cNvSpPr txBox="1"/>
          <p:nvPr/>
        </p:nvSpPr>
        <p:spPr>
          <a:xfrm>
            <a:off x="5646801" y="2501900"/>
            <a:ext cx="2454275" cy="39687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Read student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marks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"/>
          <p:cNvSpPr txBox="1"/>
          <p:nvPr/>
        </p:nvSpPr>
        <p:spPr>
          <a:xfrm>
            <a:off x="1268094" y="5747884"/>
            <a:ext cx="7172959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7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910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26" y="118070"/>
            <a:ext cx="8229600" cy="731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Using</a:t>
            </a:r>
            <a:r>
              <a:rPr spc="-55" dirty="0"/>
              <a:t> </a:t>
            </a: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194" y="838200"/>
            <a:ext cx="3695700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47053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marR="508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072701"/>
            <a:ext cx="281114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94" y="3895915"/>
            <a:ext cx="386778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4912" y="3062605"/>
            <a:ext cx="4311650" cy="833755"/>
          </a:xfrm>
          <a:custGeom>
            <a:avLst/>
            <a:gdLst/>
            <a:ahLst/>
            <a:cxnLst/>
            <a:rect l="l" t="t" r="r" b="b"/>
            <a:pathLst>
              <a:path w="4311650" h="833754">
                <a:moveTo>
                  <a:pt x="0" y="833437"/>
                </a:moveTo>
                <a:lnTo>
                  <a:pt x="4311650" y="833437"/>
                </a:lnTo>
                <a:lnTo>
                  <a:pt x="4311650" y="0"/>
                </a:lnTo>
                <a:lnTo>
                  <a:pt x="0" y="0"/>
                </a:lnTo>
                <a:lnTo>
                  <a:pt x="0" y="8334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64276" y="3134043"/>
            <a:ext cx="2427605" cy="39687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Calculate total</a:t>
            </a:r>
            <a:r>
              <a:rPr sz="20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5194" y="6066274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094" y="4475599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Using</a:t>
            </a:r>
            <a:r>
              <a:rPr spc="-55" dirty="0"/>
              <a:t> </a:t>
            </a:r>
            <a:r>
              <a:rPr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194" y="1052195"/>
            <a:ext cx="3695700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47053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marR="508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4344923"/>
            <a:ext cx="38677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94" y="4619625"/>
            <a:ext cx="7067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6337" y="4351401"/>
            <a:ext cx="4311650" cy="314325"/>
          </a:xfrm>
          <a:custGeom>
            <a:avLst/>
            <a:gdLst/>
            <a:ahLst/>
            <a:cxnLst/>
            <a:rect l="l" t="t" r="r" b="b"/>
            <a:pathLst>
              <a:path w="4311650" h="314325">
                <a:moveTo>
                  <a:pt x="0" y="314325"/>
                </a:moveTo>
                <a:lnTo>
                  <a:pt x="4311650" y="314325"/>
                </a:lnTo>
                <a:lnTo>
                  <a:pt x="4311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35701" y="4305300"/>
            <a:ext cx="1736725" cy="70167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Calculate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average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</a:p>
          <a:p>
            <a:pPr marL="12700">
              <a:lnSpc>
                <a:spcPts val="1939"/>
              </a:lnSpc>
            </a:pPr>
            <a:r>
              <a:rPr sz="1800" dirty="0" err="1">
                <a:latin typeface="Arial"/>
                <a:cs typeface="Arial"/>
              </a:rPr>
              <a:t>bil</a:t>
            </a:r>
            <a:r>
              <a:rPr sz="1800" dirty="0" smtClean="0">
                <a:latin typeface="Arial"/>
                <a:cs typeface="Arial"/>
              </a:rPr>
              <a:t>);</a:t>
            </a:r>
            <a:r>
              <a:rPr lang="en-US" sz="1800" dirty="0" smtClean="0">
                <a:latin typeface="Arial"/>
                <a:cs typeface="Arial"/>
              </a:rPr>
              <a:t> 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3230245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94" y="2424048"/>
            <a:ext cx="335280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4344923"/>
            <a:ext cx="386778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453" y="446817"/>
            <a:ext cx="8229600" cy="731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 </a:t>
            </a:r>
            <a:r>
              <a:rPr dirty="0"/>
              <a:t>of Using</a:t>
            </a:r>
            <a:r>
              <a:rPr spc="-55" dirty="0"/>
              <a:t> </a:t>
            </a:r>
            <a:r>
              <a:rPr dirty="0"/>
              <a:t>Array</a:t>
            </a:r>
          </a:p>
        </p:txBody>
      </p:sp>
      <p:sp>
        <p:nvSpPr>
          <p:cNvPr id="6" name="object 6"/>
          <p:cNvSpPr/>
          <p:nvPr/>
        </p:nvSpPr>
        <p:spPr>
          <a:xfrm>
            <a:off x="1187450" y="4640262"/>
            <a:ext cx="4311650" cy="1092200"/>
          </a:xfrm>
          <a:custGeom>
            <a:avLst/>
            <a:gdLst/>
            <a:ahLst/>
            <a:cxnLst/>
            <a:rect l="l" t="t" r="r" b="b"/>
            <a:pathLst>
              <a:path w="4311650" h="1092200">
                <a:moveTo>
                  <a:pt x="0" y="1092200"/>
                </a:moveTo>
                <a:lnTo>
                  <a:pt x="4311650" y="1092200"/>
                </a:lnTo>
                <a:lnTo>
                  <a:pt x="4311650" y="0"/>
                </a:lnTo>
                <a:lnTo>
                  <a:pt x="0" y="0"/>
                </a:lnTo>
                <a:lnTo>
                  <a:pt x="0" y="10922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1400" y="3371850"/>
            <a:ext cx="3860800" cy="70167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Calculate the number of</a:t>
            </a:r>
            <a:r>
              <a:rPr sz="2000" spc="-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student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get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more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than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average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mark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6241597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1" y="6400800"/>
            <a:ext cx="9144001" cy="457200"/>
            <a:chOff x="-1" y="6400800"/>
            <a:chExt cx="9144001" cy="457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400800"/>
              <a:ext cx="9144001" cy="4572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90800" y="6400800"/>
              <a:ext cx="424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COMPUTER SCIENCE DEPARTMENT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</a:p>
          <a:p>
            <a:pPr marL="12700">
              <a:lnSpc>
                <a:spcPts val="1939"/>
              </a:lnSpc>
            </a:pPr>
            <a:r>
              <a:rPr sz="1800" dirty="0" err="1">
                <a:latin typeface="Arial"/>
                <a:cs typeface="Arial"/>
              </a:rPr>
              <a:t>bil</a:t>
            </a:r>
            <a:r>
              <a:rPr sz="1800" dirty="0" smtClean="0">
                <a:latin typeface="Arial"/>
                <a:cs typeface="Arial"/>
              </a:rPr>
              <a:t>);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 bwMode="auto">
          <a:xfrm>
            <a:off x="211453" y="28075"/>
            <a:ext cx="8229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66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925194" y="759913"/>
            <a:ext cx="4210685" cy="385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355600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</a:p>
          <a:p>
            <a:pPr marL="3556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</a:p>
          <a:p>
            <a:pPr marL="3556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</a:p>
        </p:txBody>
      </p:sp>
      <p:sp>
        <p:nvSpPr>
          <p:cNvPr id="5" name="object 4"/>
          <p:cNvSpPr/>
          <p:nvPr/>
        </p:nvSpPr>
        <p:spPr>
          <a:xfrm>
            <a:off x="1198562" y="5403668"/>
            <a:ext cx="7356475" cy="694055"/>
          </a:xfrm>
          <a:custGeom>
            <a:avLst/>
            <a:gdLst/>
            <a:ahLst/>
            <a:cxnLst/>
            <a:rect l="l" t="t" r="r" b="b"/>
            <a:pathLst>
              <a:path w="7356475" h="694054">
                <a:moveTo>
                  <a:pt x="0" y="693737"/>
                </a:moveTo>
                <a:lnTo>
                  <a:pt x="7356475" y="693737"/>
                </a:lnTo>
                <a:lnTo>
                  <a:pt x="7356475" y="0"/>
                </a:lnTo>
                <a:lnTo>
                  <a:pt x="0" y="0"/>
                </a:lnTo>
                <a:lnTo>
                  <a:pt x="0" y="6937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5641975" y="4808419"/>
            <a:ext cx="1819275" cy="396875"/>
          </a:xfrm>
          <a:custGeom>
            <a:avLst/>
            <a:gdLst/>
            <a:ahLst/>
            <a:cxnLst/>
            <a:rect l="l" t="t" r="r" b="b"/>
            <a:pathLst>
              <a:path w="1819275" h="396875">
                <a:moveTo>
                  <a:pt x="0" y="396875"/>
                </a:moveTo>
                <a:lnTo>
                  <a:pt x="1819275" y="396875"/>
                </a:lnTo>
                <a:lnTo>
                  <a:pt x="1819275" y="0"/>
                </a:lnTo>
                <a:lnTo>
                  <a:pt x="0" y="0"/>
                </a:lnTo>
                <a:lnTo>
                  <a:pt x="0" y="3968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1268094" y="4632325"/>
            <a:ext cx="336486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</a:p>
          <a:p>
            <a:pPr marL="19431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5722365" y="4883777"/>
            <a:ext cx="165988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Print the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268094" y="5455602"/>
            <a:ext cx="7172959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25194" y="6075997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261068"/>
      </p:ext>
    </p:extLst>
  </p:cSld>
  <p:clrMapOvr>
    <a:masterClrMapping/>
  </p:clrMapOvr>
  <p:transition advClick="0" advTm="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228725" y="1625663"/>
            <a:ext cx="3190875" cy="557530"/>
          </a:xfrm>
          <a:custGeom>
            <a:avLst/>
            <a:gdLst/>
            <a:ahLst/>
            <a:cxnLst/>
            <a:rect l="l" t="t" r="r" b="b"/>
            <a:pathLst>
              <a:path w="3190875" h="557530">
                <a:moveTo>
                  <a:pt x="0" y="557212"/>
                </a:moveTo>
                <a:lnTo>
                  <a:pt x="3190875" y="557212"/>
                </a:lnTo>
                <a:lnTo>
                  <a:pt x="3190875" y="0"/>
                </a:lnTo>
                <a:lnTo>
                  <a:pt x="0" y="0"/>
                </a:lnTo>
                <a:lnTo>
                  <a:pt x="0" y="5572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925194" y="1052195"/>
            <a:ext cx="4210685" cy="357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3556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7526019" y="1196975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9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7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79719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6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9938073"/>
      </p:ext>
    </p:extLst>
  </p:cSld>
  <p:clrMapOvr>
    <a:masterClrMapping/>
  </p:clrMapOvr>
  <p:transition advClick="0" advTm="5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4210685" cy="357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3556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1682750" y="2447925"/>
            <a:ext cx="488950" cy="298450"/>
          </a:xfrm>
          <a:custGeom>
            <a:avLst/>
            <a:gdLst/>
            <a:ahLst/>
            <a:cxnLst/>
            <a:rect l="l" t="t" r="r" b="b"/>
            <a:pathLst>
              <a:path w="488950" h="298450">
                <a:moveTo>
                  <a:pt x="0" y="298450"/>
                </a:moveTo>
                <a:lnTo>
                  <a:pt x="488950" y="298450"/>
                </a:lnTo>
                <a:lnTo>
                  <a:pt x="488950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08696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249470"/>
      </p:ext>
    </p:extLst>
  </p:cSld>
  <p:clrMapOvr>
    <a:masterClrMapping/>
  </p:clrMapOvr>
  <p:transition advClick="0" advTm="5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323024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8418" y="1918517"/>
            <a:ext cx="104394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800" spc="-5" dirty="0">
                <a:latin typeface="Arial"/>
                <a:cs typeface="Arial"/>
              </a:rPr>
              <a:t>verage_m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1875154"/>
            <a:ext cx="20751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8305" algn="l"/>
              </a:tabLst>
            </a:pP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loat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	ar</a:t>
            </a:r>
            <a:r>
              <a:rPr sz="1800" spc="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94" y="2424048"/>
            <a:ext cx="3867785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2247900" y="2447925"/>
            <a:ext cx="488950" cy="298450"/>
          </a:xfrm>
          <a:custGeom>
            <a:avLst/>
            <a:gdLst/>
            <a:ahLst/>
            <a:cxnLst/>
            <a:rect l="l" t="t" r="r" b="b"/>
            <a:pathLst>
              <a:path w="488950" h="298450">
                <a:moveTo>
                  <a:pt x="0" y="298450"/>
                </a:moveTo>
                <a:lnTo>
                  <a:pt x="488950" y="298450"/>
                </a:lnTo>
                <a:lnTo>
                  <a:pt x="488950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33480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2750" y="1924050"/>
            <a:ext cx="19050" cy="438150"/>
          </a:xfrm>
          <a:custGeom>
            <a:avLst/>
            <a:gdLst/>
            <a:ahLst/>
            <a:cxnLst/>
            <a:rect l="l" t="t" r="r" b="b"/>
            <a:pathLst>
              <a:path w="19050" h="438150">
                <a:moveTo>
                  <a:pt x="0" y="438150"/>
                </a:moveTo>
                <a:lnTo>
                  <a:pt x="19050" y="438150"/>
                </a:lnTo>
                <a:lnTo>
                  <a:pt x="190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8350" y="19240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19300" y="1924050"/>
            <a:ext cx="933450" cy="438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19300" y="19240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19300" y="19240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55189" y="1999234"/>
            <a:ext cx="6604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688253"/>
      </p:ext>
    </p:extLst>
  </p:cSld>
  <p:clrMapOvr>
    <a:masterClrMapping/>
  </p:clrMapOvr>
  <p:transition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/>
          </p:cNvSpPr>
          <p:nvPr/>
        </p:nvSpPr>
        <p:spPr bwMode="auto">
          <a:xfrm>
            <a:off x="609600" y="33478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66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Solving Without Using Array</a:t>
            </a:r>
            <a:endParaRPr lang="en-US" dirty="0"/>
          </a:p>
        </p:txBody>
      </p:sp>
      <p:sp>
        <p:nvSpPr>
          <p:cNvPr id="11" name="object 3"/>
          <p:cNvSpPr/>
          <p:nvPr/>
        </p:nvSpPr>
        <p:spPr>
          <a:xfrm>
            <a:off x="944880" y="5757678"/>
            <a:ext cx="4556125" cy="409575"/>
          </a:xfrm>
          <a:custGeom>
            <a:avLst/>
            <a:gdLst/>
            <a:ahLst/>
            <a:cxnLst/>
            <a:rect l="l" t="t" r="r" b="b"/>
            <a:pathLst>
              <a:path w="4556125" h="409575">
                <a:moveTo>
                  <a:pt x="0" y="409575"/>
                </a:moveTo>
                <a:lnTo>
                  <a:pt x="4556125" y="409575"/>
                </a:lnTo>
                <a:lnTo>
                  <a:pt x="45561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/>
          <p:cNvSpPr txBox="1"/>
          <p:nvPr/>
        </p:nvSpPr>
        <p:spPr>
          <a:xfrm>
            <a:off x="5640071" y="6400800"/>
            <a:ext cx="3503929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Calculate the average</a:t>
            </a:r>
            <a:r>
              <a:rPr sz="24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mark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609600" y="1239589"/>
            <a:ext cx="7433309" cy="482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#include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&lt;stdio.h&gt;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void </a:t>
            </a:r>
            <a:r>
              <a:rPr sz="2000" dirty="0">
                <a:latin typeface="Arial"/>
                <a:cs typeface="Arial"/>
              </a:rPr>
              <a:t>main()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int mark1, mark2, mark3, mark4, mark5, mark6, mark7,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mark8,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mark9,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mark10;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int bil=0, </a:t>
            </a:r>
            <a:r>
              <a:rPr sz="2000" dirty="0">
                <a:latin typeface="Arial"/>
                <a:cs typeface="Arial"/>
              </a:rPr>
              <a:t>total_mark 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float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Average_mark;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printf(“\nRead 10 test marks :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\n”);</a:t>
            </a:r>
            <a:endParaRPr sz="2000" dirty="0">
              <a:latin typeface="Arial"/>
              <a:cs typeface="Arial"/>
            </a:endParaRPr>
          </a:p>
          <a:p>
            <a:pPr marL="922019" marR="445134" indent="-567055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scanf(“%d%d%d%d%d%d%d%d%d%d”, </a:t>
            </a:r>
            <a:r>
              <a:rPr sz="2000" dirty="0">
                <a:latin typeface="Arial"/>
                <a:cs typeface="Arial"/>
              </a:rPr>
              <a:t>&amp;mark1,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&amp;mark2,  &amp;mark3, &amp;mark4, &amp;mark5, &amp;mark6, &amp;mark7, &amp;mark8,  &amp;mark9,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&amp;mark10);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total_mark = mark1 + mark2 + mark3 + mark4 </a:t>
            </a:r>
            <a:r>
              <a:rPr sz="2000" spc="-5" dirty="0">
                <a:latin typeface="Arial"/>
                <a:cs typeface="Arial"/>
              </a:rPr>
              <a:t>+mark5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mark6</a:t>
            </a:r>
          </a:p>
          <a:p>
            <a:pPr marL="339090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+ mark7 + mark8 + mark9 +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mark10;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Average_mark </a:t>
            </a:r>
            <a:r>
              <a:rPr sz="2000" dirty="0">
                <a:latin typeface="Arial"/>
                <a:cs typeface="Arial"/>
              </a:rPr>
              <a:t>= (float)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total_mark/10;</a:t>
            </a:r>
          </a:p>
        </p:txBody>
      </p:sp>
    </p:spTree>
    <p:extLst>
      <p:ext uri="{BB962C8B-B14F-4D97-AF65-F5344CB8AC3E}">
        <p14:creationId xmlns:p14="http://schemas.microsoft.com/office/powerpoint/2010/main" val="2925502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3230245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8150" y="2722626"/>
            <a:ext cx="3660775" cy="5715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1820"/>
              </a:lnSpc>
            </a:pPr>
            <a:r>
              <a:rPr sz="1800" dirty="0">
                <a:latin typeface="Arial"/>
                <a:cs typeface="Arial"/>
              </a:rPr>
              <a:t>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0135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8794" y="3247390"/>
            <a:ext cx="4617085" cy="204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821110"/>
      </p:ext>
    </p:extLst>
  </p:cSld>
  <p:clrMapOvr>
    <a:masterClrMapping/>
  </p:clrMapOvr>
  <p:transition advClick="0" advTm="5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797175" y="2419413"/>
            <a:ext cx="384175" cy="344805"/>
          </a:xfrm>
          <a:custGeom>
            <a:avLst/>
            <a:gdLst/>
            <a:ahLst/>
            <a:cxnLst/>
            <a:rect l="l" t="t" r="r" b="b"/>
            <a:pathLst>
              <a:path w="384175" h="344805">
                <a:moveTo>
                  <a:pt x="0" y="344487"/>
                </a:moveTo>
                <a:lnTo>
                  <a:pt x="384175" y="344487"/>
                </a:lnTo>
                <a:lnTo>
                  <a:pt x="384175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7544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794" y="1052195"/>
            <a:ext cx="4617085" cy="424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1365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335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20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460108"/>
      </p:ext>
    </p:extLst>
  </p:cSld>
  <p:clrMapOvr>
    <a:masterClrMapping/>
  </p:clrMapOvr>
  <p:transition advClick="0" advTm="5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323024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8418" y="1918517"/>
            <a:ext cx="104394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800" spc="-5" dirty="0">
                <a:latin typeface="Arial"/>
                <a:cs typeface="Arial"/>
              </a:rPr>
              <a:t>verage_m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1875154"/>
            <a:ext cx="20751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8305" algn="l"/>
              </a:tabLst>
            </a:pP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loat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	ar</a:t>
            </a:r>
            <a:r>
              <a:rPr sz="1800" spc="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2233676" y="2417762"/>
            <a:ext cx="490855" cy="344805"/>
          </a:xfrm>
          <a:custGeom>
            <a:avLst/>
            <a:gdLst/>
            <a:ahLst/>
            <a:cxnLst/>
            <a:rect l="l" t="t" r="r" b="b"/>
            <a:pathLst>
              <a:path w="490855" h="344805">
                <a:moveTo>
                  <a:pt x="0" y="344487"/>
                </a:moveTo>
                <a:lnTo>
                  <a:pt x="490537" y="344487"/>
                </a:lnTo>
                <a:lnTo>
                  <a:pt x="490537" y="0"/>
                </a:lnTo>
                <a:lnTo>
                  <a:pt x="0" y="0"/>
                </a:lnTo>
                <a:lnTo>
                  <a:pt x="0" y="34448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01955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8794" y="2424048"/>
            <a:ext cx="4617085" cy="256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0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38350" y="19240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38350" y="1924050"/>
            <a:ext cx="933450" cy="438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38350" y="19240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38350" y="19240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74239" y="1999234"/>
            <a:ext cx="6604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418647"/>
      </p:ext>
    </p:extLst>
  </p:cSld>
  <p:clrMapOvr>
    <a:masterClrMapping/>
  </p:clrMapOvr>
  <p:transition advClick="0" advTm="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3230245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0426" y="2692463"/>
            <a:ext cx="3629025" cy="6337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2060"/>
              </a:lnSpc>
            </a:pPr>
            <a:r>
              <a:rPr sz="1800" dirty="0">
                <a:latin typeface="Arial"/>
                <a:cs typeface="Arial"/>
              </a:rPr>
              <a:t>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247390"/>
            <a:ext cx="102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29801"/>
              </p:ext>
            </p:extLst>
          </p:nvPr>
        </p:nvGraphicFramePr>
        <p:xfrm>
          <a:off x="7188263" y="3073400"/>
          <a:ext cx="1066800" cy="117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5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794" y="3521709"/>
            <a:ext cx="4617085" cy="1772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638744"/>
      </p:ext>
    </p:extLst>
  </p:cSld>
  <p:clrMapOvr>
    <a:masterClrMapping/>
  </p:clrMapOvr>
  <p:transition advClick="0" advTm="5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68862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8794" y="1052195"/>
            <a:ext cx="4617085" cy="424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1365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335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 30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9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1522830"/>
      </p:ext>
    </p:extLst>
  </p:cSld>
  <p:clrMapOvr>
    <a:masterClrMapping/>
  </p:clrMapOvr>
  <p:transition advClick="0" advTm="5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/>
          <p:cNvSpPr txBox="1"/>
          <p:nvPr/>
        </p:nvSpPr>
        <p:spPr>
          <a:xfrm>
            <a:off x="925194" y="1052195"/>
            <a:ext cx="323024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2042718" y="1918517"/>
            <a:ext cx="103124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800" spc="-5" dirty="0">
                <a:latin typeface="Arial"/>
                <a:cs typeface="Arial"/>
              </a:rPr>
              <a:t>erage_</a:t>
            </a:r>
            <a:r>
              <a:rPr sz="1800" spc="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1268094" y="1875154"/>
            <a:ext cx="20751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5305" algn="l"/>
              </a:tabLst>
            </a:pP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loat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	r</a:t>
            </a:r>
            <a:r>
              <a:rPr sz="1800" spc="1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1268094" y="2424048"/>
            <a:ext cx="93471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2232025" y="2447988"/>
            <a:ext cx="549275" cy="25272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689"/>
              </a:lnSpc>
            </a:pP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2804515" y="2424048"/>
            <a:ext cx="558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i++)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8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28" name="object 10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13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5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16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17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6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73040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37" name="object 19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/>
          <p:cNvSpPr txBox="1"/>
          <p:nvPr/>
        </p:nvSpPr>
        <p:spPr>
          <a:xfrm>
            <a:off x="518794" y="2698496"/>
            <a:ext cx="4617085" cy="320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27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22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23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24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25"/>
          <p:cNvSpPr txBox="1"/>
          <p:nvPr/>
        </p:nvSpPr>
        <p:spPr>
          <a:xfrm>
            <a:off x="2114550" y="1924050"/>
            <a:ext cx="933450" cy="438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26"/>
          <p:cNvSpPr txBox="1"/>
          <p:nvPr/>
        </p:nvSpPr>
        <p:spPr>
          <a:xfrm>
            <a:off x="2090737" y="1924050"/>
            <a:ext cx="962025" cy="43815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493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59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484609"/>
      </p:ext>
    </p:extLst>
  </p:cSld>
  <p:clrMapOvr>
    <a:masterClrMapping/>
  </p:clrMapOvr>
  <p:transition advClick="0" advTm="5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3230245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2026" y="2725801"/>
            <a:ext cx="3615054" cy="58737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795"/>
              </a:lnSpc>
            </a:pPr>
            <a:r>
              <a:rPr sz="1800" dirty="0">
                <a:latin typeface="Arial"/>
                <a:cs typeface="Arial"/>
              </a:rPr>
              <a:t>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21154"/>
              </p:ext>
            </p:extLst>
          </p:nvPr>
        </p:nvGraphicFramePr>
        <p:xfrm>
          <a:off x="7188263" y="3073400"/>
          <a:ext cx="1066800" cy="117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5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8794" y="3247390"/>
            <a:ext cx="4617085" cy="235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518794" y="5623960"/>
            <a:ext cx="152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518794" y="6233622"/>
            <a:ext cx="153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877613"/>
      </p:ext>
    </p:extLst>
  </p:cSld>
  <p:clrMapOvr>
    <a:masterClrMapping/>
  </p:clrMapOvr>
  <p:transition advClick="0" advTm="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782951" y="2449512"/>
            <a:ext cx="414655" cy="328930"/>
          </a:xfrm>
          <a:custGeom>
            <a:avLst/>
            <a:gdLst/>
            <a:ahLst/>
            <a:cxnLst/>
            <a:rect l="l" t="t" r="r" b="b"/>
            <a:pathLst>
              <a:path w="414655" h="328930">
                <a:moveTo>
                  <a:pt x="0" y="328612"/>
                </a:moveTo>
                <a:lnTo>
                  <a:pt x="414337" y="328612"/>
                </a:lnTo>
                <a:lnTo>
                  <a:pt x="414337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21123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794" y="1052195"/>
            <a:ext cx="4617085" cy="393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1365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335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20"/>
          <p:cNvSpPr txBox="1"/>
          <p:nvPr/>
        </p:nvSpPr>
        <p:spPr>
          <a:xfrm>
            <a:off x="518794" y="5014042"/>
            <a:ext cx="1889125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4574352"/>
      </p:ext>
    </p:extLst>
  </p:cSld>
  <p:clrMapOvr>
    <a:masterClrMapping/>
  </p:clrMapOvr>
  <p:transition advClick="0" advTm="5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194" y="1052195"/>
            <a:ext cx="323024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</a:t>
            </a:r>
            <a:r>
              <a:rPr sz="1800" u="sng" dirty="0">
                <a:latin typeface="Arial"/>
                <a:cs typeface="Arial"/>
              </a:rPr>
              <a:t>[3], i, </a:t>
            </a:r>
            <a:r>
              <a:rPr sz="1800" u="sng" spc="-5" dirty="0">
                <a:latin typeface="Arial"/>
                <a:cs typeface="Arial"/>
              </a:rPr>
              <a:t>bil,</a:t>
            </a:r>
            <a:r>
              <a:rPr sz="1800" u="sng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94" y="1875154"/>
            <a:ext cx="6731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float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418" y="1866900"/>
            <a:ext cx="1043940" cy="4381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latin typeface="Arial"/>
                <a:cs typeface="Arial"/>
              </a:rPr>
              <a:t>verage_m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004" y="1875154"/>
            <a:ext cx="28194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8" name="object 8"/>
          <p:cNvSpPr/>
          <p:nvPr/>
        </p:nvSpPr>
        <p:spPr>
          <a:xfrm>
            <a:off x="2222500" y="2403538"/>
            <a:ext cx="490855" cy="328930"/>
          </a:xfrm>
          <a:custGeom>
            <a:avLst/>
            <a:gdLst/>
            <a:ahLst/>
            <a:cxnLst/>
            <a:rect l="l" t="t" r="r" b="b"/>
            <a:pathLst>
              <a:path w="490855" h="328930">
                <a:moveTo>
                  <a:pt x="0" y="328612"/>
                </a:moveTo>
                <a:lnTo>
                  <a:pt x="490537" y="328612"/>
                </a:lnTo>
                <a:lnTo>
                  <a:pt x="490537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12607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794" y="2424048"/>
            <a:ext cx="4617085" cy="256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0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6"/>
          <p:cNvSpPr txBox="1"/>
          <p:nvPr/>
        </p:nvSpPr>
        <p:spPr>
          <a:xfrm>
            <a:off x="518794" y="5014042"/>
            <a:ext cx="188912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7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8"/>
          <p:cNvSpPr txBox="1"/>
          <p:nvPr/>
        </p:nvSpPr>
        <p:spPr>
          <a:xfrm>
            <a:off x="518794" y="6233622"/>
            <a:ext cx="153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2057400" y="1866900"/>
            <a:ext cx="1016635" cy="438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10"/>
              </a:spcBef>
              <a:tabLst>
                <a:tab pos="8890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	</a:t>
            </a:r>
            <a:r>
              <a:rPr sz="2700" spc="-7" baseline="23148" dirty="0">
                <a:latin typeface="Arial"/>
                <a:cs typeface="Arial"/>
              </a:rPr>
              <a:t>a</a:t>
            </a:r>
            <a:endParaRPr sz="2700" baseline="23148">
              <a:latin typeface="Arial"/>
              <a:cs typeface="Arial"/>
            </a:endParaRPr>
          </a:p>
        </p:txBody>
      </p:sp>
      <p:sp>
        <p:nvSpPr>
          <p:cNvPr id="28" name="object 25"/>
          <p:cNvSpPr txBox="1"/>
          <p:nvPr/>
        </p:nvSpPr>
        <p:spPr>
          <a:xfrm>
            <a:off x="2033587" y="1862137"/>
            <a:ext cx="962025" cy="44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630"/>
              </a:spcBef>
            </a:pP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844568"/>
      </p:ext>
    </p:extLst>
  </p:cSld>
  <p:clrMapOvr>
    <a:masterClrMapping/>
  </p:clrMapOvr>
  <p:transition advClick="0" advTm="5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602226"/>
            <a:ext cx="5959475" cy="2256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71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6178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 Average_mark);  printf(“\nNumber of mark that </a:t>
            </a:r>
            <a:r>
              <a:rPr sz="1800" spc="-5" dirty="0">
                <a:latin typeface="Arial"/>
                <a:cs typeface="Arial"/>
              </a:rPr>
              <a:t>are greater than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  <a:p>
            <a:pPr marL="5562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pc="-5" smtClean="0"/>
              <a:t>Example </a:t>
            </a:r>
            <a:r>
              <a:rPr lang="en-US" smtClean="0"/>
              <a:t>of Using</a:t>
            </a:r>
            <a:r>
              <a:rPr lang="en-US" spc="-55" smtClean="0"/>
              <a:t> </a:t>
            </a:r>
            <a:r>
              <a:rPr lang="en-US" smtClean="0"/>
              <a:t>Array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255712" y="3540188"/>
            <a:ext cx="1647825" cy="328930"/>
          </a:xfrm>
          <a:custGeom>
            <a:avLst/>
            <a:gdLst/>
            <a:ahLst/>
            <a:cxnLst/>
            <a:rect l="l" t="t" r="r" b="b"/>
            <a:pathLst>
              <a:path w="1647825" h="328929">
                <a:moveTo>
                  <a:pt x="0" y="328612"/>
                </a:moveTo>
                <a:lnTo>
                  <a:pt x="1647825" y="328612"/>
                </a:lnTo>
                <a:lnTo>
                  <a:pt x="1647825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6762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" y="4602226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4">
                <a:moveTo>
                  <a:pt x="0" y="2255774"/>
                </a:moveTo>
                <a:lnTo>
                  <a:pt x="5959475" y="2255774"/>
                </a:lnTo>
                <a:lnTo>
                  <a:pt x="5959475" y="0"/>
                </a:lnTo>
                <a:lnTo>
                  <a:pt x="0" y="0"/>
                </a:lnTo>
                <a:lnTo>
                  <a:pt x="0" y="22557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8794" y="1052195"/>
            <a:ext cx="4617085" cy="393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1365" marR="98551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33500" marR="519430" indent="-572135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761365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20"/>
          <p:cNvSpPr txBox="1"/>
          <p:nvPr/>
        </p:nvSpPr>
        <p:spPr>
          <a:xfrm>
            <a:off x="518794" y="5014042"/>
            <a:ext cx="1889125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21"/>
          <p:cNvSpPr txBox="1"/>
          <p:nvPr/>
        </p:nvSpPr>
        <p:spPr>
          <a:xfrm>
            <a:off x="6322314" y="60222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5533390" y="2094865"/>
            <a:ext cx="1622425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85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8583913"/>
      </p:ext>
    </p:extLst>
  </p:cSld>
  <p:clrMapOvr>
    <a:masterClrMapping/>
  </p:clrMapOvr>
  <p:transition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 txBox="1"/>
          <p:nvPr/>
        </p:nvSpPr>
        <p:spPr>
          <a:xfrm>
            <a:off x="419100" y="6113581"/>
            <a:ext cx="5207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  <a:tabLst>
                <a:tab pos="354965" algn="l"/>
              </a:tabLst>
            </a:pPr>
            <a:r>
              <a:rPr sz="1400" spc="-10" dirty="0">
                <a:solidFill>
                  <a:srgbClr val="0099CC"/>
                </a:solidFill>
                <a:latin typeface="Wingdings"/>
                <a:cs typeface="Wingdings"/>
              </a:rPr>
              <a:t></a:t>
            </a:r>
            <a:r>
              <a:rPr sz="1400" spc="-10" dirty="0">
                <a:solidFill>
                  <a:srgbClr val="0099CC"/>
                </a:solidFill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Arial"/>
                <a:cs typeface="Arial"/>
              </a:rPr>
              <a:t>What </a:t>
            </a:r>
            <a:r>
              <a:rPr sz="1800" spc="-10" dirty="0">
                <a:latin typeface="Arial"/>
                <a:cs typeface="Arial"/>
              </a:rPr>
              <a:t>would </a:t>
            </a:r>
            <a:r>
              <a:rPr sz="1800" spc="-5" dirty="0">
                <a:latin typeface="Arial"/>
                <a:cs typeface="Arial"/>
              </a:rPr>
              <a:t>happen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spc="-15" dirty="0">
                <a:latin typeface="Arial"/>
                <a:cs typeface="Arial"/>
              </a:rPr>
              <a:t>were </a:t>
            </a:r>
            <a:r>
              <a:rPr sz="1800" spc="-5" dirty="0">
                <a:latin typeface="Arial"/>
                <a:cs typeface="Arial"/>
              </a:rPr>
              <a:t>100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62000" y="685800"/>
            <a:ext cx="2133600" cy="362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(mark1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</a:t>
            </a:r>
            <a:endParaRPr sz="1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bil++;</a:t>
            </a:r>
            <a:endParaRPr sz="1400">
              <a:latin typeface="Arial"/>
              <a:cs typeface="Arial"/>
            </a:endParaRPr>
          </a:p>
          <a:p>
            <a:pPr marL="584200" marR="5080" indent="-5721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(mark2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  bil++;</a:t>
            </a:r>
            <a:endParaRPr sz="1400">
              <a:latin typeface="Arial"/>
              <a:cs typeface="Arial"/>
            </a:endParaRPr>
          </a:p>
          <a:p>
            <a:pPr marL="584200" marR="5080" indent="-5721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(mark3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  bil++;</a:t>
            </a:r>
            <a:endParaRPr sz="1400">
              <a:latin typeface="Arial"/>
              <a:cs typeface="Arial"/>
            </a:endParaRPr>
          </a:p>
          <a:p>
            <a:pPr marL="584200" marR="5080" indent="-5721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(mark4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  bil++;</a:t>
            </a:r>
            <a:endParaRPr sz="1400">
              <a:latin typeface="Arial"/>
              <a:cs typeface="Arial"/>
            </a:endParaRPr>
          </a:p>
          <a:p>
            <a:pPr marL="584200" marR="5080" indent="-572135">
              <a:lnSpc>
                <a:spcPts val="1680"/>
              </a:lnSpc>
              <a:spcBef>
                <a:spcPts val="55"/>
              </a:spcBef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(mark5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  bil++;</a:t>
            </a:r>
            <a:endParaRPr sz="1400">
              <a:latin typeface="Arial"/>
              <a:cs typeface="Arial"/>
            </a:endParaRPr>
          </a:p>
          <a:p>
            <a:pPr marL="584200" marR="5080" indent="-572135">
              <a:lnSpc>
                <a:spcPts val="168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(mark6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  bil++;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(mark7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</a:t>
            </a:r>
            <a:endParaRPr sz="1400">
              <a:latin typeface="Arial"/>
              <a:cs typeface="Arial"/>
            </a:endParaRPr>
          </a:p>
          <a:p>
            <a:pPr marL="584200">
              <a:lnSpc>
                <a:spcPts val="1680"/>
              </a:lnSpc>
            </a:pPr>
            <a:r>
              <a:rPr sz="1400" dirty="0">
                <a:latin typeface="Arial"/>
                <a:cs typeface="Arial"/>
              </a:rPr>
              <a:t>bil++;</a:t>
            </a:r>
            <a:endParaRPr sz="1400">
              <a:latin typeface="Arial"/>
              <a:cs typeface="Arial"/>
            </a:endParaRPr>
          </a:p>
          <a:p>
            <a:pPr marL="584200" marR="5080" indent="-5721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(mark8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  bil++;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(mark9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762000" y="4314444"/>
            <a:ext cx="223012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bil++;</a:t>
            </a:r>
            <a:endParaRPr sz="1400">
              <a:latin typeface="Arial"/>
              <a:cs typeface="Arial"/>
            </a:endParaRPr>
          </a:p>
          <a:p>
            <a:pPr marL="584200" marR="5080" indent="-5721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(mark10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Average_mark)  bil++;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646431" y="5071047"/>
            <a:ext cx="6467475" cy="6051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Arial"/>
                <a:cs typeface="Arial"/>
              </a:rPr>
              <a:t>printf(“\nAverage </a:t>
            </a:r>
            <a:r>
              <a:rPr sz="1400" dirty="0">
                <a:latin typeface="Arial"/>
                <a:cs typeface="Arial"/>
              </a:rPr>
              <a:t>mark = </a:t>
            </a:r>
            <a:r>
              <a:rPr sz="1400" spc="-5" dirty="0">
                <a:latin typeface="Arial"/>
                <a:cs typeface="Arial"/>
              </a:rPr>
              <a:t>%.2f”,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Average_mark);</a:t>
            </a:r>
            <a:endParaRPr sz="14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printf(“\n </a:t>
            </a:r>
            <a:r>
              <a:rPr sz="1400" dirty="0">
                <a:latin typeface="Arial"/>
                <a:cs typeface="Arial"/>
              </a:rPr>
              <a:t>Number of </a:t>
            </a:r>
            <a:r>
              <a:rPr sz="1400" spc="-5" dirty="0">
                <a:latin typeface="Arial"/>
                <a:cs typeface="Arial"/>
              </a:rPr>
              <a:t>students that </a:t>
            </a:r>
            <a:r>
              <a:rPr sz="1400" dirty="0">
                <a:latin typeface="Arial"/>
                <a:cs typeface="Arial"/>
              </a:rPr>
              <a:t>get more </a:t>
            </a:r>
            <a:r>
              <a:rPr sz="1400" spc="-5" dirty="0">
                <a:latin typeface="Arial"/>
                <a:cs typeface="Arial"/>
              </a:rPr>
              <a:t>than average </a:t>
            </a:r>
            <a:r>
              <a:rPr sz="1400" dirty="0">
                <a:latin typeface="Arial"/>
                <a:cs typeface="Arial"/>
              </a:rPr>
              <a:t>mark = </a:t>
            </a:r>
            <a:r>
              <a:rPr sz="1400" spc="-5" dirty="0">
                <a:latin typeface="Arial"/>
                <a:cs typeface="Arial"/>
              </a:rPr>
              <a:t>%d”,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bil);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419100" y="5594922"/>
            <a:ext cx="850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3481706" y="4501135"/>
            <a:ext cx="3590925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Print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440457"/>
      </p:ext>
    </p:extLst>
  </p:cSld>
  <p:clrMapOvr>
    <a:masterClrMapping/>
  </p:clrMapOvr>
  <p:transition advClick="0" advTm="5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2424048"/>
            <a:ext cx="209486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9976" y="2698496"/>
            <a:ext cx="27813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247390"/>
            <a:ext cx="148082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94" y="3796283"/>
            <a:ext cx="195770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9976" y="4070604"/>
            <a:ext cx="22396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094" y="4344923"/>
            <a:ext cx="4787265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R="842644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194" y="5991542"/>
            <a:ext cx="7236459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printf(“\nNumber of mark that </a:t>
            </a:r>
            <a:r>
              <a:rPr sz="1800" spc="-5" dirty="0">
                <a:latin typeface="Arial"/>
                <a:cs typeface="Arial"/>
              </a:rPr>
              <a:t>are greater than average </a:t>
            </a:r>
            <a:r>
              <a:rPr sz="1800" dirty="0">
                <a:latin typeface="Arial"/>
                <a:cs typeface="Arial"/>
              </a:rPr>
              <a:t>= %d\n”,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47825" y="3789362"/>
            <a:ext cx="542925" cy="328930"/>
          </a:xfrm>
          <a:custGeom>
            <a:avLst/>
            <a:gdLst/>
            <a:ahLst/>
            <a:cxnLst/>
            <a:rect l="l" t="t" r="r" b="b"/>
            <a:pathLst>
              <a:path w="542925" h="328929">
                <a:moveTo>
                  <a:pt x="0" y="328612"/>
                </a:moveTo>
                <a:lnTo>
                  <a:pt x="542925" y="328612"/>
                </a:lnTo>
                <a:lnTo>
                  <a:pt x="542925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53019" y="2125979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05081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690" y="598804"/>
            <a:ext cx="189230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690" y="1818259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6244" y="3069971"/>
            <a:ext cx="321310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50125" y="4241800"/>
            <a:ext cx="6140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9895434"/>
      </p:ext>
    </p:extLst>
  </p:cSld>
  <p:clrMapOvr>
    <a:masterClrMapping/>
  </p:clrMapOvr>
  <p:transition advClick="0" advTm="5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3247390"/>
            <a:ext cx="7753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2431" y="3257550"/>
            <a:ext cx="958850" cy="5365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ark=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796283"/>
            <a:ext cx="3867785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R="30035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100" y="3789362"/>
            <a:ext cx="542925" cy="328930"/>
          </a:xfrm>
          <a:custGeom>
            <a:avLst/>
            <a:gdLst/>
            <a:ahLst/>
            <a:cxnLst/>
            <a:rect l="l" t="t" r="r" b="b"/>
            <a:pathLst>
              <a:path w="542925" h="328929">
                <a:moveTo>
                  <a:pt x="0" y="328612"/>
                </a:moveTo>
                <a:lnTo>
                  <a:pt x="542925" y="328612"/>
                </a:lnTo>
                <a:lnTo>
                  <a:pt x="542925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53019" y="2125979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76653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20" name="object 27"/>
          <p:cNvSpPr txBox="1"/>
          <p:nvPr/>
        </p:nvSpPr>
        <p:spPr>
          <a:xfrm>
            <a:off x="1268094" y="5747884"/>
            <a:ext cx="7172959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8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440690" y="598804"/>
            <a:ext cx="4180204" cy="265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</a:t>
            </a:r>
            <a:r>
              <a:rPr sz="1800" u="sng" dirty="0">
                <a:latin typeface="Arial"/>
                <a:cs typeface="Arial"/>
              </a:rPr>
              <a:t>anf(“%d”,</a:t>
            </a:r>
            <a:r>
              <a:rPr sz="1800" u="sng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076450" y="3257550"/>
            <a:ext cx="933450" cy="438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2052637" y="3252787"/>
            <a:ext cx="962025" cy="44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630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5357440"/>
      </p:ext>
    </p:extLst>
  </p:cSld>
  <p:clrMapOvr>
    <a:masterClrMapping/>
  </p:clrMapOvr>
  <p:transition advClick="0" advTm="5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0700" y="4051363"/>
            <a:ext cx="2586355" cy="328930"/>
          </a:xfrm>
          <a:custGeom>
            <a:avLst/>
            <a:gdLst/>
            <a:ahLst/>
            <a:cxnLst/>
            <a:rect l="l" t="t" r="r" b="b"/>
            <a:pathLst>
              <a:path w="2586354" h="328929">
                <a:moveTo>
                  <a:pt x="0" y="328612"/>
                </a:moveTo>
                <a:lnTo>
                  <a:pt x="2586101" y="328612"/>
                </a:lnTo>
                <a:lnTo>
                  <a:pt x="2586101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9519" y="2125979"/>
            <a:ext cx="279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06155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7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382595"/>
      </p:ext>
    </p:extLst>
  </p:cSld>
  <p:clrMapOvr>
    <a:masterClrMapping/>
  </p:clrMapOvr>
  <p:transition advClick="0" advTm="5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2951" y="3816350"/>
            <a:ext cx="409575" cy="276225"/>
          </a:xfrm>
          <a:custGeom>
            <a:avLst/>
            <a:gdLst/>
            <a:ahLst/>
            <a:cxnLst/>
            <a:rect l="l" t="t" r="r" b="b"/>
            <a:pathLst>
              <a:path w="409575" h="276225">
                <a:moveTo>
                  <a:pt x="0" y="276225"/>
                </a:moveTo>
                <a:lnTo>
                  <a:pt x="409575" y="276225"/>
                </a:lnTo>
                <a:lnTo>
                  <a:pt x="40957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1589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19697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26220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7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631002"/>
      </p:ext>
    </p:extLst>
  </p:cSld>
  <p:clrMapOvr>
    <a:masterClrMapping/>
  </p:clrMapOvr>
  <p:transition advClick="0" advTm="5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3247390"/>
            <a:ext cx="7753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2431" y="3257550"/>
            <a:ext cx="958850" cy="5365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ark=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796283"/>
            <a:ext cx="386778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89519" y="2125979"/>
            <a:ext cx="279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4558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9" name="object 26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</a:p>
        </p:txBody>
      </p:sp>
      <p:sp>
        <p:nvSpPr>
          <p:cNvPr id="20" name="object 27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440690" y="598804"/>
            <a:ext cx="4180204" cy="265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</a:t>
            </a:r>
            <a:r>
              <a:rPr sz="1800" u="sng" dirty="0">
                <a:latin typeface="Arial"/>
                <a:cs typeface="Arial"/>
              </a:rPr>
              <a:t>anf(“%d”,</a:t>
            </a:r>
            <a:r>
              <a:rPr sz="1800" u="sng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2076450" y="3257550"/>
            <a:ext cx="933450" cy="438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052637" y="3252787"/>
            <a:ext cx="962025" cy="44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630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390890"/>
      </p:ext>
    </p:extLst>
  </p:cSld>
  <p:clrMapOvr>
    <a:masterClrMapping/>
  </p:clrMapOvr>
  <p:transition advClick="0" advTm="5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43843"/>
              </p:ext>
            </p:extLst>
          </p:nvPr>
        </p:nvGraphicFramePr>
        <p:xfrm>
          <a:off x="7188263" y="3073400"/>
          <a:ext cx="1066800" cy="117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5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65300" y="4051363"/>
            <a:ext cx="2457450" cy="328930"/>
          </a:xfrm>
          <a:custGeom>
            <a:avLst/>
            <a:gdLst/>
            <a:ahLst/>
            <a:cxnLst/>
            <a:rect l="l" t="t" r="r" b="b"/>
            <a:pathLst>
              <a:path w="2457450" h="328929">
                <a:moveTo>
                  <a:pt x="0" y="328612"/>
                </a:moveTo>
                <a:lnTo>
                  <a:pt x="2457450" y="328612"/>
                </a:lnTo>
                <a:lnTo>
                  <a:pt x="245745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0875877"/>
      </p:ext>
    </p:extLst>
  </p:cSld>
  <p:clrMapOvr>
    <a:masterClrMapping/>
  </p:clrMapOvr>
  <p:transition advClick="0" advTm="5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"/>
          <p:cNvSpPr txBox="1"/>
          <p:nvPr/>
        </p:nvSpPr>
        <p:spPr>
          <a:xfrm>
            <a:off x="1268094" y="3247390"/>
            <a:ext cx="149860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2795651" y="3816350"/>
            <a:ext cx="447675" cy="27622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850"/>
              </a:lnSpc>
            </a:pP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1268094" y="4070604"/>
            <a:ext cx="386778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8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11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3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7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76320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38" name="object 1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8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1" name="object 24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25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19"/>
          <p:cNvSpPr txBox="1"/>
          <p:nvPr/>
        </p:nvSpPr>
        <p:spPr>
          <a:xfrm>
            <a:off x="440690" y="598804"/>
            <a:ext cx="4180204" cy="265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2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21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22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28704"/>
      </p:ext>
    </p:extLst>
  </p:cSld>
  <p:clrMapOvr>
    <a:masterClrMapping/>
  </p:clrMapOvr>
  <p:transition advClick="0" advTm="5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3247390"/>
            <a:ext cx="7753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2431" y="3257550"/>
            <a:ext cx="958850" cy="5365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ark=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796283"/>
            <a:ext cx="386778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31947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9" name="object 26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7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440690" y="598804"/>
            <a:ext cx="4180204" cy="265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2057400" y="3257550"/>
            <a:ext cx="933450" cy="438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052637" y="3252787"/>
            <a:ext cx="942975" cy="447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630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707254"/>
      </p:ext>
    </p:extLst>
  </p:cSld>
  <p:clrMapOvr>
    <a:masterClrMapping/>
  </p:clrMapOvr>
  <p:transition advClick="0" advTm="5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9041"/>
              </p:ext>
            </p:extLst>
          </p:nvPr>
        </p:nvGraphicFramePr>
        <p:xfrm>
          <a:off x="7188263" y="3073400"/>
          <a:ext cx="1066800" cy="117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5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03400" y="4051363"/>
            <a:ext cx="2406650" cy="328930"/>
          </a:xfrm>
          <a:custGeom>
            <a:avLst/>
            <a:gdLst/>
            <a:ahLst/>
            <a:cxnLst/>
            <a:rect l="l" t="t" r="r" b="b"/>
            <a:pathLst>
              <a:path w="2406650" h="328929">
                <a:moveTo>
                  <a:pt x="0" y="328612"/>
                </a:moveTo>
                <a:lnTo>
                  <a:pt x="2406650" y="328612"/>
                </a:lnTo>
                <a:lnTo>
                  <a:pt x="240665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302407"/>
      </p:ext>
    </p:extLst>
  </p:cSld>
  <p:clrMapOvr>
    <a:masterClrMapping/>
  </p:clrMapOvr>
  <p:transition advClick="0" advTm="5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3247390"/>
            <a:ext cx="149860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5651" y="3816350"/>
            <a:ext cx="447675" cy="27622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850"/>
              </a:lnSpc>
            </a:pP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4070604"/>
            <a:ext cx="386778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38969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9" name="object 24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5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440690" y="598804"/>
            <a:ext cx="4180204" cy="265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5693490"/>
      </p:ext>
    </p:extLst>
  </p:cSld>
  <p:clrMapOvr>
    <a:masterClrMapping/>
  </p:clrMapOvr>
  <p:transition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8321" y="6480810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633984"/>
            <a:ext cx="531685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One-dimensional</a:t>
            </a:r>
            <a:r>
              <a:rPr spc="-114" dirty="0"/>
              <a:t> </a:t>
            </a:r>
            <a:r>
              <a:rPr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333800"/>
            <a:ext cx="7614284" cy="384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2885" indent="-342900">
              <a:lnSpc>
                <a:spcPct val="109900"/>
              </a:lnSpc>
              <a:buClr>
                <a:srgbClr val="0099CC"/>
              </a:buClr>
              <a:buSzPct val="803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Instead of using 10 variables to represent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  student marks,another technique </a:t>
            </a:r>
            <a:r>
              <a:rPr sz="2800" spc="-5" dirty="0">
                <a:latin typeface="Arial"/>
                <a:cs typeface="Arial"/>
              </a:rPr>
              <a:t>is using  </a:t>
            </a:r>
            <a:r>
              <a:rPr sz="2800" dirty="0">
                <a:latin typeface="Arial"/>
                <a:cs typeface="Arial"/>
              </a:rPr>
              <a:t>one-dimensional array for storing </a:t>
            </a:r>
            <a:r>
              <a:rPr sz="2800" spc="-5" dirty="0">
                <a:latin typeface="Arial"/>
                <a:cs typeface="Arial"/>
              </a:rPr>
              <a:t>a list </a:t>
            </a:r>
            <a:r>
              <a:rPr sz="2800" dirty="0">
                <a:latin typeface="Arial"/>
                <a:cs typeface="Arial"/>
              </a:rPr>
              <a:t>of  marks.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10100"/>
              </a:lnSpc>
              <a:spcBef>
                <a:spcPts val="660"/>
              </a:spcBef>
              <a:buClr>
                <a:srgbClr val="0099CC"/>
              </a:buClr>
              <a:buSzPct val="78571"/>
              <a:buFont typeface="Wingdings"/>
              <a:buChar char=""/>
              <a:tabLst>
                <a:tab pos="354965" algn="l"/>
                <a:tab pos="355600" algn="l"/>
                <a:tab pos="6448425" algn="l"/>
              </a:tabLst>
            </a:pPr>
            <a:r>
              <a:rPr sz="2800" dirty="0">
                <a:latin typeface="Arial"/>
                <a:cs typeface="Arial"/>
              </a:rPr>
              <a:t>Array </a:t>
            </a:r>
            <a:r>
              <a:rPr sz="2800" spc="-5" dirty="0">
                <a:latin typeface="Arial"/>
                <a:cs typeface="Arial"/>
              </a:rPr>
              <a:t>is a </a:t>
            </a:r>
            <a:r>
              <a:rPr sz="2800" u="heavy" spc="-5" dirty="0">
                <a:solidFill>
                  <a:srgbClr val="FF0000"/>
                </a:solidFill>
                <a:latin typeface="Arial"/>
                <a:cs typeface="Arial"/>
              </a:rPr>
              <a:t>collection </a:t>
            </a:r>
            <a:r>
              <a:rPr sz="2800" u="heavy" dirty="0">
                <a:solidFill>
                  <a:srgbClr val="FF0000"/>
                </a:solidFill>
                <a:latin typeface="Arial"/>
                <a:cs typeface="Arial"/>
              </a:rPr>
              <a:t>of memory </a:t>
            </a:r>
            <a:r>
              <a:rPr sz="2800" u="heavy" spc="-5" dirty="0">
                <a:solidFill>
                  <a:srgbClr val="FF0000"/>
                </a:solidFill>
                <a:latin typeface="Arial"/>
                <a:cs typeface="Arial"/>
              </a:rPr>
              <a:t>location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used for storing data from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type.	</a:t>
            </a:r>
            <a:r>
              <a:rPr sz="2800" dirty="0">
                <a:latin typeface="Arial"/>
                <a:cs typeface="Arial"/>
              </a:rPr>
              <a:t>Each  memory </a:t>
            </a:r>
            <a:r>
              <a:rPr sz="2800" spc="-5" dirty="0">
                <a:latin typeface="Arial"/>
                <a:cs typeface="Arial"/>
              </a:rPr>
              <a:t>location in </a:t>
            </a:r>
            <a:r>
              <a:rPr sz="2800" dirty="0">
                <a:latin typeface="Arial"/>
                <a:cs typeface="Arial"/>
              </a:rPr>
              <a:t>array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referred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  <a:tabLst>
                <a:tab pos="3304540" algn="l"/>
              </a:tabLst>
            </a:pPr>
            <a:r>
              <a:rPr sz="2800" spc="-10" dirty="0">
                <a:latin typeface="Arial"/>
                <a:cs typeface="Arial"/>
              </a:rPr>
              <a:t>array’s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name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	location memory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index.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3247390"/>
            <a:ext cx="7753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2431" y="3257550"/>
            <a:ext cx="958850" cy="5365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ts val="2140"/>
              </a:lnSpc>
            </a:pPr>
            <a:r>
              <a:rPr sz="1800" dirty="0">
                <a:latin typeface="Arial"/>
                <a:cs typeface="Arial"/>
              </a:rPr>
              <a:t>ark=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796283"/>
            <a:ext cx="386778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99817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9" name="object 26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7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440690" y="598804"/>
            <a:ext cx="4180204" cy="265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</a:t>
            </a:r>
            <a:r>
              <a:rPr sz="1800" u="sng" dirty="0">
                <a:latin typeface="Arial"/>
                <a:cs typeface="Arial"/>
              </a:rPr>
              <a:t>anf(“%d”,</a:t>
            </a:r>
            <a:r>
              <a:rPr sz="1800" u="sng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2076450" y="3257550"/>
            <a:ext cx="933450" cy="438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052637" y="3252787"/>
            <a:ext cx="962025" cy="4432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630"/>
              </a:spcBef>
            </a:pP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7937949"/>
      </p:ext>
    </p:extLst>
  </p:cSld>
  <p:clrMapOvr>
    <a:masterClrMapping/>
  </p:clrMapOvr>
  <p:transition advClick="0" advTm="5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6019" y="1654428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5660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4125" y="4364037"/>
            <a:ext cx="4473575" cy="287655"/>
          </a:xfrm>
          <a:custGeom>
            <a:avLst/>
            <a:gdLst/>
            <a:ahLst/>
            <a:cxnLst/>
            <a:rect l="l" t="t" r="r" b="b"/>
            <a:pathLst>
              <a:path w="4473575" h="287654">
                <a:moveTo>
                  <a:pt x="0" y="287337"/>
                </a:moveTo>
                <a:lnTo>
                  <a:pt x="4473575" y="287337"/>
                </a:lnTo>
                <a:lnTo>
                  <a:pt x="4473575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771196"/>
      </p:ext>
    </p:extLst>
  </p:cSld>
  <p:clrMapOvr>
    <a:masterClrMapping/>
  </p:clrMapOvr>
  <p:transition advClick="0" advTm="5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32166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03325" y="4651438"/>
            <a:ext cx="879475" cy="262255"/>
          </a:xfrm>
          <a:custGeom>
            <a:avLst/>
            <a:gdLst/>
            <a:ahLst/>
            <a:cxnLst/>
            <a:rect l="l" t="t" r="r" b="b"/>
            <a:pathLst>
              <a:path w="879475" h="262254">
                <a:moveTo>
                  <a:pt x="0" y="261937"/>
                </a:moveTo>
                <a:lnTo>
                  <a:pt x="879475" y="261937"/>
                </a:lnTo>
                <a:lnTo>
                  <a:pt x="879475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49791"/>
      </p:ext>
    </p:extLst>
  </p:cSld>
  <p:clrMapOvr>
    <a:masterClrMapping/>
  </p:clrMapOvr>
  <p:transition advClick="0" advTm="5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44612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5925" y="4913312"/>
            <a:ext cx="474980" cy="262255"/>
          </a:xfrm>
          <a:custGeom>
            <a:avLst/>
            <a:gdLst/>
            <a:ahLst/>
            <a:cxnLst/>
            <a:rect l="l" t="t" r="r" b="b"/>
            <a:pathLst>
              <a:path w="474980" h="262254">
                <a:moveTo>
                  <a:pt x="0" y="261937"/>
                </a:moveTo>
                <a:lnTo>
                  <a:pt x="474662" y="261937"/>
                </a:lnTo>
                <a:lnTo>
                  <a:pt x="474662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9039703"/>
      </p:ext>
    </p:extLst>
  </p:cSld>
  <p:clrMapOvr>
    <a:masterClrMapping/>
  </p:clrMapOvr>
  <p:transition advClick="0" advTm="5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7898" y="4381500"/>
            <a:ext cx="10858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800" dirty="0">
                <a:latin typeface="Arial"/>
                <a:cs typeface="Arial"/>
              </a:rPr>
              <a:t>ge_mark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056" y="4344923"/>
            <a:ext cx="2120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(float) total_mark /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4344923"/>
            <a:ext cx="7067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Avera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88045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690" y="598804"/>
            <a:ext cx="4180204" cy="375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4116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7100" y="4913312"/>
            <a:ext cx="552450" cy="262255"/>
          </a:xfrm>
          <a:custGeom>
            <a:avLst/>
            <a:gdLst/>
            <a:ahLst/>
            <a:cxnLst/>
            <a:rect l="l" t="t" r="r" b="b"/>
            <a:pathLst>
              <a:path w="552450" h="262254">
                <a:moveTo>
                  <a:pt x="0" y="261937"/>
                </a:moveTo>
                <a:lnTo>
                  <a:pt x="552450" y="261937"/>
                </a:lnTo>
                <a:lnTo>
                  <a:pt x="5524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7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8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019300" y="4381500"/>
            <a:ext cx="933450" cy="4381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2014537" y="4376737"/>
            <a:ext cx="942975" cy="447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64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635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6356891"/>
      </p:ext>
    </p:extLst>
  </p:cSld>
  <p:clrMapOvr>
    <a:masterClrMapping/>
  </p:clrMapOvr>
  <p:transition advClick="0" advTm="5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97273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27301" y="5175250"/>
            <a:ext cx="2787650" cy="314325"/>
          </a:xfrm>
          <a:custGeom>
            <a:avLst/>
            <a:gdLst/>
            <a:ahLst/>
            <a:cxnLst/>
            <a:rect l="l" t="t" r="r" b="b"/>
            <a:pathLst>
              <a:path w="2787650" h="314325">
                <a:moveTo>
                  <a:pt x="0" y="314325"/>
                </a:moveTo>
                <a:lnTo>
                  <a:pt x="2787650" y="314325"/>
                </a:lnTo>
                <a:lnTo>
                  <a:pt x="27876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538921"/>
      </p:ext>
    </p:extLst>
  </p:cSld>
  <p:clrMapOvr>
    <a:masterClrMapping/>
  </p:clrMapOvr>
  <p:transition advClick="0" advTm="5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2424048"/>
            <a:ext cx="209486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9976" y="2698496"/>
            <a:ext cx="27813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3247390"/>
            <a:ext cx="3867785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94" y="5442902"/>
            <a:ext cx="7172959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026" y="16161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08147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189230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9700" y="5449887"/>
            <a:ext cx="749300" cy="314325"/>
          </a:xfrm>
          <a:custGeom>
            <a:avLst/>
            <a:gdLst/>
            <a:ahLst/>
            <a:cxnLst/>
            <a:rect l="l" t="t" r="r" b="b"/>
            <a:pathLst>
              <a:path w="749300" h="314325">
                <a:moveTo>
                  <a:pt x="0" y="314325"/>
                </a:moveTo>
                <a:lnTo>
                  <a:pt x="749300" y="314325"/>
                </a:lnTo>
                <a:lnTo>
                  <a:pt x="7493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6244" y="3069971"/>
            <a:ext cx="321310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0125" y="4241800"/>
            <a:ext cx="6140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9742754"/>
      </p:ext>
    </p:extLst>
  </p:cSld>
  <p:clrMapOvr>
    <a:masterClrMapping/>
  </p:clrMapOvr>
  <p:transition advClick="0" advTm="5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76017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512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116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51879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4475" y="4927600"/>
            <a:ext cx="433705" cy="260350"/>
          </a:xfrm>
          <a:custGeom>
            <a:avLst/>
            <a:gdLst/>
            <a:ahLst/>
            <a:cxnLst/>
            <a:rect l="l" t="t" r="r" b="b"/>
            <a:pathLst>
              <a:path w="433705" h="260350">
                <a:moveTo>
                  <a:pt x="0" y="260350"/>
                </a:moveTo>
                <a:lnTo>
                  <a:pt x="433387" y="260350"/>
                </a:lnTo>
                <a:lnTo>
                  <a:pt x="433387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5747884"/>
            <a:ext cx="7172959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480565"/>
      </p:ext>
    </p:extLst>
  </p:cSld>
  <p:clrMapOvr>
    <a:masterClrMapping/>
  </p:clrMapOvr>
  <p:transition advClick="0" advTm="5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2424048"/>
            <a:ext cx="335280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4999" y="4388286"/>
            <a:ext cx="98615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800" dirty="0">
                <a:latin typeface="Arial"/>
                <a:cs typeface="Arial"/>
              </a:rPr>
              <a:t>e_mark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5056" y="4344923"/>
            <a:ext cx="2120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(float) total_mark /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8094" y="4344923"/>
            <a:ext cx="7499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Averag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026" y="16161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80893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189230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22500" y="4913312"/>
            <a:ext cx="552450" cy="262255"/>
          </a:xfrm>
          <a:custGeom>
            <a:avLst/>
            <a:gdLst/>
            <a:ahLst/>
            <a:cxnLst/>
            <a:rect l="l" t="t" r="r" b="b"/>
            <a:pathLst>
              <a:path w="552450" h="262254">
                <a:moveTo>
                  <a:pt x="0" y="261937"/>
                </a:moveTo>
                <a:lnTo>
                  <a:pt x="552450" y="261937"/>
                </a:lnTo>
                <a:lnTo>
                  <a:pt x="5524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4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5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2076450" y="4400550"/>
            <a:ext cx="933450" cy="4381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19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2052637" y="4395787"/>
            <a:ext cx="962025" cy="447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64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437264"/>
      </p:ext>
    </p:extLst>
  </p:cSld>
  <p:clrMapOvr>
    <a:masterClrMapping/>
  </p:clrMapOvr>
  <p:transition advClick="0" advTm="5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75303"/>
              </p:ext>
            </p:extLst>
          </p:nvPr>
        </p:nvGraphicFramePr>
        <p:xfrm>
          <a:off x="7188263" y="3073400"/>
          <a:ext cx="1066800" cy="117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5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</a:p>
        </p:txBody>
      </p:sp>
      <p:sp>
        <p:nvSpPr>
          <p:cNvPr id="17" name="object 17"/>
          <p:cNvSpPr/>
          <p:nvPr/>
        </p:nvSpPr>
        <p:spPr>
          <a:xfrm>
            <a:off x="1973326" y="5176901"/>
            <a:ext cx="2786380" cy="298450"/>
          </a:xfrm>
          <a:custGeom>
            <a:avLst/>
            <a:gdLst/>
            <a:ahLst/>
            <a:cxnLst/>
            <a:rect l="l" t="t" r="r" b="b"/>
            <a:pathLst>
              <a:path w="2786379" h="298450">
                <a:moveTo>
                  <a:pt x="0" y="298450"/>
                </a:moveTo>
                <a:lnTo>
                  <a:pt x="2785999" y="298450"/>
                </a:lnTo>
                <a:lnTo>
                  <a:pt x="2785999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6944487"/>
      </p:ext>
    </p:extLst>
  </p:cSld>
  <p:clrMapOvr>
    <a:masterClrMapping/>
  </p:clrMapOvr>
  <p:transition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444753"/>
            <a:ext cx="536257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One </a:t>
            </a:r>
            <a:r>
              <a:rPr dirty="0"/>
              <a:t>Dimensional</a:t>
            </a:r>
            <a:r>
              <a:rPr spc="-340" dirty="0"/>
              <a:t> </a:t>
            </a:r>
            <a:r>
              <a:rPr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038600" y="1394675"/>
            <a:ext cx="4319650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00"/>
              </a:lnSpc>
              <a:buClr>
                <a:srgbClr val="0099CC"/>
              </a:buClr>
              <a:buSzPct val="7857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/>
              <a:t>For printing </a:t>
            </a:r>
            <a:r>
              <a:rPr sz="2000" spc="-5" dirty="0"/>
              <a:t>each </a:t>
            </a:r>
            <a:r>
              <a:rPr sz="2000" dirty="0"/>
              <a:t>mark</a:t>
            </a:r>
            <a:r>
              <a:rPr sz="2000" spc="-35" dirty="0"/>
              <a:t> </a:t>
            </a:r>
            <a:r>
              <a:rPr sz="2000" spc="-5" dirty="0"/>
              <a:t>in</a:t>
            </a:r>
          </a:p>
          <a:p>
            <a:pPr marL="355600">
              <a:lnSpc>
                <a:spcPts val="3200"/>
              </a:lnSpc>
            </a:pPr>
            <a:r>
              <a:rPr sz="2000" spc="-10" dirty="0"/>
              <a:t>array:</a:t>
            </a:r>
          </a:p>
          <a:p>
            <a:pPr marL="407670">
              <a:lnSpc>
                <a:spcPct val="100000"/>
              </a:lnSpc>
              <a:spcBef>
                <a:spcPts val="1315"/>
              </a:spcBef>
            </a:pPr>
            <a:r>
              <a:rPr sz="2000" dirty="0"/>
              <a:t>for (i=0; </a:t>
            </a:r>
            <a:r>
              <a:rPr sz="2000" spc="-5" dirty="0"/>
              <a:t>i </a:t>
            </a:r>
            <a:r>
              <a:rPr sz="2000" dirty="0"/>
              <a:t>&lt; 10;</a:t>
            </a:r>
            <a:r>
              <a:rPr sz="2000" spc="-90" dirty="0"/>
              <a:t> </a:t>
            </a:r>
            <a:r>
              <a:rPr sz="2000" dirty="0"/>
              <a:t>i++)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3412" y="1265237"/>
          <a:ext cx="1727200" cy="5040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/>
              </a:tblGrid>
              <a:tr h="504063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76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3999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3999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4031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4793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10969" y="1307084"/>
            <a:ext cx="364490" cy="433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[0]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[1]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latin typeface="Arial"/>
                <a:cs typeface="Arial"/>
              </a:rPr>
              <a:t>[2]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3]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Arial"/>
                <a:cs typeface="Arial"/>
              </a:rPr>
              <a:t>[4]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10" dirty="0">
                <a:latin typeface="Arial"/>
                <a:cs typeface="Arial"/>
              </a:rPr>
              <a:t>[</a:t>
            </a:r>
            <a:r>
              <a:rPr sz="2400" dirty="0">
                <a:latin typeface="Arial"/>
                <a:cs typeface="Arial"/>
              </a:rPr>
              <a:t>5]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[6]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[7]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latin typeface="Arial"/>
                <a:cs typeface="Arial"/>
              </a:rPr>
              <a:t>[8]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69915" y="2884423"/>
            <a:ext cx="31883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printf("%d ",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mark[i])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02475" y="2925762"/>
            <a:ext cx="1233805" cy="443230"/>
          </a:xfrm>
          <a:custGeom>
            <a:avLst/>
            <a:gdLst/>
            <a:ahLst/>
            <a:cxnLst/>
            <a:rect l="l" t="t" r="r" b="b"/>
            <a:pathLst>
              <a:path w="1233804" h="443229">
                <a:moveTo>
                  <a:pt x="0" y="442912"/>
                </a:moveTo>
                <a:lnTo>
                  <a:pt x="1233487" y="442912"/>
                </a:lnTo>
                <a:lnTo>
                  <a:pt x="1233487" y="0"/>
                </a:lnTo>
                <a:lnTo>
                  <a:pt x="0" y="0"/>
                </a:lnTo>
                <a:lnTo>
                  <a:pt x="0" y="4429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3414" y="6373526"/>
            <a:ext cx="1233805" cy="443230"/>
          </a:xfrm>
          <a:custGeom>
            <a:avLst/>
            <a:gdLst/>
            <a:ahLst/>
            <a:cxnLst/>
            <a:rect l="l" t="t" r="r" b="b"/>
            <a:pathLst>
              <a:path w="1233804" h="443229">
                <a:moveTo>
                  <a:pt x="0" y="442912"/>
                </a:moveTo>
                <a:lnTo>
                  <a:pt x="1233487" y="442912"/>
                </a:lnTo>
                <a:lnTo>
                  <a:pt x="1233487" y="0"/>
                </a:lnTo>
                <a:lnTo>
                  <a:pt x="0" y="0"/>
                </a:lnTo>
                <a:lnTo>
                  <a:pt x="0" y="4429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0200" y="4902200"/>
            <a:ext cx="1630680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Array</a:t>
            </a:r>
            <a:r>
              <a:rPr sz="2400" spc="-1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2106" y="5333237"/>
            <a:ext cx="3435965" cy="1241511"/>
          </a:xfrm>
          <a:custGeom>
            <a:avLst/>
            <a:gdLst/>
            <a:ahLst/>
            <a:cxnLst/>
            <a:rect l="l" t="t" r="r" b="b"/>
            <a:pathLst>
              <a:path w="2172970" h="1220470">
                <a:moveTo>
                  <a:pt x="120141" y="1044130"/>
                </a:moveTo>
                <a:lnTo>
                  <a:pt x="0" y="1219962"/>
                </a:lnTo>
                <a:lnTo>
                  <a:pt x="212725" y="1210614"/>
                </a:lnTo>
                <a:lnTo>
                  <a:pt x="180844" y="1153287"/>
                </a:lnTo>
                <a:lnTo>
                  <a:pt x="159003" y="1153287"/>
                </a:lnTo>
                <a:lnTo>
                  <a:pt x="140462" y="1119987"/>
                </a:lnTo>
                <a:lnTo>
                  <a:pt x="157162" y="1110700"/>
                </a:lnTo>
                <a:lnTo>
                  <a:pt x="120141" y="1044130"/>
                </a:lnTo>
                <a:close/>
              </a:path>
              <a:path w="2172970" h="1220470">
                <a:moveTo>
                  <a:pt x="157162" y="1110700"/>
                </a:moveTo>
                <a:lnTo>
                  <a:pt x="140462" y="1119987"/>
                </a:lnTo>
                <a:lnTo>
                  <a:pt x="159003" y="1153287"/>
                </a:lnTo>
                <a:lnTo>
                  <a:pt x="175685" y="1144009"/>
                </a:lnTo>
                <a:lnTo>
                  <a:pt x="157162" y="1110700"/>
                </a:lnTo>
                <a:close/>
              </a:path>
              <a:path w="2172970" h="1220470">
                <a:moveTo>
                  <a:pt x="175685" y="1144009"/>
                </a:moveTo>
                <a:lnTo>
                  <a:pt x="159003" y="1153287"/>
                </a:lnTo>
                <a:lnTo>
                  <a:pt x="180844" y="1153287"/>
                </a:lnTo>
                <a:lnTo>
                  <a:pt x="175685" y="1144009"/>
                </a:lnTo>
                <a:close/>
              </a:path>
              <a:path w="2172970" h="1220470">
                <a:moveTo>
                  <a:pt x="2154428" y="0"/>
                </a:moveTo>
                <a:lnTo>
                  <a:pt x="157162" y="1110700"/>
                </a:lnTo>
                <a:lnTo>
                  <a:pt x="175685" y="1144009"/>
                </a:lnTo>
                <a:lnTo>
                  <a:pt x="2172970" y="33274"/>
                </a:lnTo>
                <a:lnTo>
                  <a:pt x="2154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707" y="3398773"/>
            <a:ext cx="1128395" cy="1521460"/>
          </a:xfrm>
          <a:custGeom>
            <a:avLst/>
            <a:gdLst/>
            <a:ahLst/>
            <a:cxnLst/>
            <a:rect l="l" t="t" r="r" b="b"/>
            <a:pathLst>
              <a:path w="1128395" h="1521460">
                <a:moveTo>
                  <a:pt x="999845" y="142113"/>
                </a:moveTo>
                <a:lnTo>
                  <a:pt x="0" y="1498473"/>
                </a:lnTo>
                <a:lnTo>
                  <a:pt x="30734" y="1521078"/>
                </a:lnTo>
                <a:lnTo>
                  <a:pt x="1030471" y="164695"/>
                </a:lnTo>
                <a:lnTo>
                  <a:pt x="999845" y="142113"/>
                </a:lnTo>
                <a:close/>
              </a:path>
              <a:path w="1128395" h="1521460">
                <a:moveTo>
                  <a:pt x="1106211" y="126746"/>
                </a:moveTo>
                <a:lnTo>
                  <a:pt x="1011174" y="126746"/>
                </a:lnTo>
                <a:lnTo>
                  <a:pt x="1041781" y="149351"/>
                </a:lnTo>
                <a:lnTo>
                  <a:pt x="1030471" y="164695"/>
                </a:lnTo>
                <a:lnTo>
                  <a:pt x="1091819" y="209931"/>
                </a:lnTo>
                <a:lnTo>
                  <a:pt x="1106211" y="126746"/>
                </a:lnTo>
                <a:close/>
              </a:path>
              <a:path w="1128395" h="1521460">
                <a:moveTo>
                  <a:pt x="1011174" y="126746"/>
                </a:moveTo>
                <a:lnTo>
                  <a:pt x="999845" y="142113"/>
                </a:lnTo>
                <a:lnTo>
                  <a:pt x="1030471" y="164695"/>
                </a:lnTo>
                <a:lnTo>
                  <a:pt x="1041781" y="149351"/>
                </a:lnTo>
                <a:lnTo>
                  <a:pt x="1011174" y="126746"/>
                </a:lnTo>
                <a:close/>
              </a:path>
              <a:path w="1128395" h="1521460">
                <a:moveTo>
                  <a:pt x="1128141" y="0"/>
                </a:moveTo>
                <a:lnTo>
                  <a:pt x="938530" y="96900"/>
                </a:lnTo>
                <a:lnTo>
                  <a:pt x="999845" y="142113"/>
                </a:lnTo>
                <a:lnTo>
                  <a:pt x="1011174" y="126746"/>
                </a:lnTo>
                <a:lnTo>
                  <a:pt x="1106211" y="126746"/>
                </a:lnTo>
                <a:lnTo>
                  <a:pt x="1128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10969" y="5819488"/>
            <a:ext cx="3644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[9]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4740" y="6312348"/>
            <a:ext cx="1244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8526" y="6445311"/>
            <a:ext cx="7035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spc="-5" dirty="0">
                <a:latin typeface="Arial"/>
                <a:cs typeface="Arial"/>
              </a:rPr>
              <a:t>mark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72210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4475" y="4927600"/>
            <a:ext cx="433705" cy="260350"/>
          </a:xfrm>
          <a:custGeom>
            <a:avLst/>
            <a:gdLst/>
            <a:ahLst/>
            <a:cxnLst/>
            <a:rect l="l" t="t" r="r" b="b"/>
            <a:pathLst>
              <a:path w="433705" h="260350">
                <a:moveTo>
                  <a:pt x="0" y="260350"/>
                </a:moveTo>
                <a:lnTo>
                  <a:pt x="433387" y="260350"/>
                </a:lnTo>
                <a:lnTo>
                  <a:pt x="433387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876680"/>
      </p:ext>
    </p:extLst>
  </p:cSld>
  <p:clrMapOvr>
    <a:masterClrMapping/>
  </p:clrMapOvr>
  <p:transition advClick="0" advTm="5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4999" y="4388286"/>
            <a:ext cx="98615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800" dirty="0">
                <a:latin typeface="Arial"/>
                <a:cs typeface="Arial"/>
              </a:rPr>
              <a:t>e_mark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5056" y="4344923"/>
            <a:ext cx="2120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(float) total_mark /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094" y="4344923"/>
            <a:ext cx="7499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Averag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007496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690" y="598804"/>
            <a:ext cx="4180204" cy="375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4116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9800" y="4913312"/>
            <a:ext cx="552450" cy="262255"/>
          </a:xfrm>
          <a:custGeom>
            <a:avLst/>
            <a:gdLst/>
            <a:ahLst/>
            <a:cxnLst/>
            <a:rect l="l" t="t" r="r" b="b"/>
            <a:pathLst>
              <a:path w="552450" h="262254">
                <a:moveTo>
                  <a:pt x="0" y="261937"/>
                </a:moveTo>
                <a:lnTo>
                  <a:pt x="552450" y="261937"/>
                </a:lnTo>
                <a:lnTo>
                  <a:pt x="552450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7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8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076450" y="4400550"/>
            <a:ext cx="933450" cy="4381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19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2052637" y="4395787"/>
            <a:ext cx="962025" cy="447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64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154667"/>
      </p:ext>
    </p:extLst>
  </p:cSld>
  <p:clrMapOvr>
    <a:masterClrMapping/>
  </p:clrMapOvr>
  <p:transition advClick="0" advTm="5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22378"/>
              </p:ext>
            </p:extLst>
          </p:nvPr>
        </p:nvGraphicFramePr>
        <p:xfrm>
          <a:off x="7188263" y="3073400"/>
          <a:ext cx="1066800" cy="117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579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27301" y="5189601"/>
            <a:ext cx="2695575" cy="285750"/>
          </a:xfrm>
          <a:custGeom>
            <a:avLst/>
            <a:gdLst/>
            <a:ahLst/>
            <a:cxnLst/>
            <a:rect l="l" t="t" r="r" b="b"/>
            <a:pathLst>
              <a:path w="2695575" h="285750">
                <a:moveTo>
                  <a:pt x="0" y="285750"/>
                </a:moveTo>
                <a:lnTo>
                  <a:pt x="2695575" y="285750"/>
                </a:lnTo>
                <a:lnTo>
                  <a:pt x="2695575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8817526"/>
      </p:ext>
    </p:extLst>
  </p:cSld>
  <p:clrMapOvr>
    <a:masterClrMapping/>
  </p:clrMapOvr>
  <p:transition advClick="0" advTm="5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925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75994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483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91869" marR="20980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26" y="1616138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3019" y="165442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3026" y="2087562"/>
            <a:ext cx="1066800" cy="395605"/>
          </a:xfrm>
          <a:custGeom>
            <a:avLst/>
            <a:gdLst/>
            <a:ahLst/>
            <a:cxnLst/>
            <a:rect l="l" t="t" r="r" b="b"/>
            <a:pathLst>
              <a:path w="1066800" h="395605">
                <a:moveTo>
                  <a:pt x="0" y="395287"/>
                </a:moveTo>
                <a:lnTo>
                  <a:pt x="1066800" y="395287"/>
                </a:lnTo>
                <a:lnTo>
                  <a:pt x="10668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26019" y="2125979"/>
            <a:ext cx="406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38607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88925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925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690" y="598804"/>
            <a:ext cx="4695190" cy="430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411605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83946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</a:p>
          <a:p>
            <a:pPr marL="839469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</a:p>
          <a:p>
            <a:pPr marL="839469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</a:p>
        </p:txBody>
      </p:sp>
      <p:sp>
        <p:nvSpPr>
          <p:cNvPr id="17" name="object 17"/>
          <p:cNvSpPr/>
          <p:nvPr/>
        </p:nvSpPr>
        <p:spPr>
          <a:xfrm>
            <a:off x="2679700" y="5449887"/>
            <a:ext cx="749300" cy="314325"/>
          </a:xfrm>
          <a:custGeom>
            <a:avLst/>
            <a:gdLst/>
            <a:ahLst/>
            <a:cxnLst/>
            <a:rect l="l" t="t" r="r" b="b"/>
            <a:pathLst>
              <a:path w="749300" h="314325">
                <a:moveTo>
                  <a:pt x="0" y="314325"/>
                </a:moveTo>
                <a:lnTo>
                  <a:pt x="749300" y="314325"/>
                </a:lnTo>
                <a:lnTo>
                  <a:pt x="7493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5366831"/>
      </p:ext>
    </p:extLst>
  </p:cSld>
  <p:clrMapOvr>
    <a:masterClrMapping/>
  </p:clrMapOvr>
  <p:transition advClick="0" advTm="5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094" y="2424048"/>
            <a:ext cx="3867785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1943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026" y="16161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36292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/>
          </p:cNvSpPr>
          <p:nvPr/>
        </p:nvSpPr>
        <p:spPr>
          <a:xfrm>
            <a:off x="440690" y="294004"/>
            <a:ext cx="18935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90" y="598804"/>
            <a:ext cx="189230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4475" y="4927600"/>
            <a:ext cx="433705" cy="260350"/>
          </a:xfrm>
          <a:custGeom>
            <a:avLst/>
            <a:gdLst/>
            <a:ahLst/>
            <a:cxnLst/>
            <a:rect l="l" t="t" r="r" b="b"/>
            <a:pathLst>
              <a:path w="433705" h="260350">
                <a:moveTo>
                  <a:pt x="0" y="260350"/>
                </a:moveTo>
                <a:lnTo>
                  <a:pt x="433387" y="260350"/>
                </a:lnTo>
                <a:lnTo>
                  <a:pt x="433387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9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20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6240665"/>
      </p:ext>
    </p:extLst>
  </p:cSld>
  <p:clrMapOvr>
    <a:masterClrMapping/>
  </p:clrMapOvr>
  <p:transition advClick="0" advTm="5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68094" y="2424048"/>
            <a:ext cx="335280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 {  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  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mark[i];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9742" y="4388286"/>
            <a:ext cx="99123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800" dirty="0">
                <a:latin typeface="Arial"/>
                <a:cs typeface="Arial"/>
              </a:rPr>
              <a:t>e_mark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0027" y="4344923"/>
            <a:ext cx="2120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(float) total_mark /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8094" y="4344923"/>
            <a:ext cx="7448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verag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8094" y="4893945"/>
            <a:ext cx="3347085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21209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2087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3212" y="225425"/>
            <a:ext cx="5959475" cy="225615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32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1126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93026" y="16161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1857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3212" y="225425"/>
            <a:ext cx="5959475" cy="2256155"/>
          </a:xfrm>
          <a:custGeom>
            <a:avLst/>
            <a:gdLst/>
            <a:ahLst/>
            <a:cxnLst/>
            <a:rect l="l" t="t" r="r" b="b"/>
            <a:pathLst>
              <a:path w="5959475" h="2256155">
                <a:moveTo>
                  <a:pt x="0" y="2255901"/>
                </a:moveTo>
                <a:lnTo>
                  <a:pt x="5959475" y="2255901"/>
                </a:lnTo>
                <a:lnTo>
                  <a:pt x="595947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/>
          </p:cNvSpPr>
          <p:nvPr/>
        </p:nvSpPr>
        <p:spPr>
          <a:xfrm>
            <a:off x="440690" y="294004"/>
            <a:ext cx="189357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0690" y="598804"/>
            <a:ext cx="189230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32025" y="4927600"/>
            <a:ext cx="433705" cy="260350"/>
          </a:xfrm>
          <a:custGeom>
            <a:avLst/>
            <a:gdLst/>
            <a:ahLst/>
            <a:cxnLst/>
            <a:rect l="l" t="t" r="r" b="b"/>
            <a:pathLst>
              <a:path w="433705" h="260350">
                <a:moveTo>
                  <a:pt x="0" y="260350"/>
                </a:moveTo>
                <a:lnTo>
                  <a:pt x="433387" y="260350"/>
                </a:lnTo>
                <a:lnTo>
                  <a:pt x="433387" y="0"/>
                </a:lnTo>
                <a:lnTo>
                  <a:pt x="0" y="0"/>
                </a:lnTo>
                <a:lnTo>
                  <a:pt x="0" y="2603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86244" y="3069971"/>
            <a:ext cx="1177925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[0]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Times New Roman"/>
                <a:cs typeface="Times New Roman"/>
              </a:rPr>
              <a:t>[2]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935"/>
              </a:spcBef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57400" y="4400550"/>
            <a:ext cx="38100" cy="438150"/>
          </a:xfrm>
          <a:custGeom>
            <a:avLst/>
            <a:gdLst/>
            <a:ahLst/>
            <a:cxnLst/>
            <a:rect l="l" t="t" r="r" b="b"/>
            <a:pathLst>
              <a:path w="38100" h="438150">
                <a:moveTo>
                  <a:pt x="0" y="438150"/>
                </a:moveTo>
                <a:lnTo>
                  <a:pt x="38100" y="438150"/>
                </a:lnTo>
                <a:lnTo>
                  <a:pt x="381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57400" y="44005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95500" y="4400550"/>
            <a:ext cx="933450" cy="4381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219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3&lt;3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95500" y="44005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95500" y="4400550"/>
            <a:ext cx="933450" cy="438150"/>
          </a:xfrm>
          <a:custGeom>
            <a:avLst/>
            <a:gdLst/>
            <a:ahLst/>
            <a:cxnLst/>
            <a:rect l="l" t="t" r="r" b="b"/>
            <a:pathLst>
              <a:path w="933450" h="438150">
                <a:moveTo>
                  <a:pt x="0" y="438150"/>
                </a:moveTo>
                <a:lnTo>
                  <a:pt x="933450" y="438150"/>
                </a:lnTo>
                <a:lnTo>
                  <a:pt x="93345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0750" y="4476750"/>
            <a:ext cx="7448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68094" y="5747884"/>
            <a:ext cx="7172959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5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15680" y="6312348"/>
            <a:ext cx="2235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dirty="0">
                <a:latin typeface="Arial"/>
                <a:cs typeface="Arial"/>
              </a:rPr>
              <a:t>86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296881"/>
      </p:ext>
    </p:extLst>
  </p:cSld>
  <p:clrMapOvr>
    <a:masterClrMapping/>
  </p:clrMapOvr>
  <p:transition advClick="0" advTm="5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9976" y="2698496"/>
            <a:ext cx="278130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printf(“Enter mark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: “,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scanf(“%d”,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&amp;mark[i]);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8094" y="3247390"/>
            <a:ext cx="3867785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total_mark=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(i = 0; i &lt; 3;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i++)</a:t>
            </a:r>
            <a:endParaRPr sz="1800">
              <a:latin typeface="Arial"/>
              <a:cs typeface="Arial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total_mark += mark[i];  Average_mark = (float) total_mark /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3;  bil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5075" y="368553"/>
            <a:ext cx="5537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212" y="225425"/>
            <a:ext cx="6130925" cy="24707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961390">
              <a:lnSpc>
                <a:spcPct val="100000"/>
              </a:lnSpc>
              <a:spcBef>
                <a:spcPts val="1125"/>
              </a:spcBef>
            </a:pPr>
            <a:r>
              <a:rPr sz="4400" spc="-5" dirty="0">
                <a:solidFill>
                  <a:srgbClr val="3366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of Using</a:t>
            </a:r>
            <a:r>
              <a:rPr sz="4400" spc="-60" dirty="0">
                <a:solidFill>
                  <a:srgbClr val="3366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66CC"/>
                </a:solidFill>
                <a:latin typeface="Times New Roman"/>
                <a:cs typeface="Times New Roman"/>
              </a:rPr>
              <a:t>Arr</a:t>
            </a:r>
            <a:endParaRPr sz="44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#include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&lt;stdio.h&gt;</a:t>
            </a:r>
            <a:endParaRPr sz="18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main()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77265" marR="22840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 mark[3], i, </a:t>
            </a:r>
            <a:r>
              <a:rPr sz="1800" spc="-5" dirty="0">
                <a:latin typeface="Arial"/>
                <a:cs typeface="Arial"/>
              </a:rPr>
              <a:t>bil,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total_mark;  float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77265">
              <a:lnSpc>
                <a:spcPts val="214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3, i++)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026" y="1158938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026" y="1616138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026" y="2087562"/>
            <a:ext cx="1066800" cy="395605"/>
          </a:xfrm>
          <a:prstGeom prst="rect">
            <a:avLst/>
          </a:prstGeom>
          <a:solidFill>
            <a:srgbClr val="0099CC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180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026" y="2544762"/>
            <a:ext cx="1066800" cy="39560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00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03509"/>
              </p:ext>
            </p:extLst>
          </p:nvPr>
        </p:nvGraphicFramePr>
        <p:xfrm>
          <a:off x="7188263" y="3073400"/>
          <a:ext cx="1066800" cy="117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</a:tblGrid>
              <a:tr h="39531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8103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CC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03212" y="225425"/>
            <a:ext cx="6130925" cy="2370455"/>
          </a:xfrm>
          <a:custGeom>
            <a:avLst/>
            <a:gdLst/>
            <a:ahLst/>
            <a:cxnLst/>
            <a:rect l="l" t="t" r="r" b="b"/>
            <a:pathLst>
              <a:path w="6130925" h="2370455">
                <a:moveTo>
                  <a:pt x="0" y="2370201"/>
                </a:moveTo>
                <a:lnTo>
                  <a:pt x="6130925" y="2370201"/>
                </a:lnTo>
                <a:lnTo>
                  <a:pt x="6130925" y="0"/>
                </a:lnTo>
                <a:lnTo>
                  <a:pt x="0" y="0"/>
                </a:lnTo>
                <a:lnTo>
                  <a:pt x="0" y="2370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212" y="225425"/>
            <a:ext cx="6130925" cy="2370455"/>
          </a:xfrm>
          <a:custGeom>
            <a:avLst/>
            <a:gdLst/>
            <a:ahLst/>
            <a:cxnLst/>
            <a:rect l="l" t="t" r="r" b="b"/>
            <a:pathLst>
              <a:path w="6130925" h="2370455">
                <a:moveTo>
                  <a:pt x="0" y="2370201"/>
                </a:moveTo>
                <a:lnTo>
                  <a:pt x="6130925" y="2370201"/>
                </a:lnTo>
                <a:lnTo>
                  <a:pt x="6130925" y="0"/>
                </a:lnTo>
                <a:lnTo>
                  <a:pt x="0" y="0"/>
                </a:lnTo>
                <a:lnTo>
                  <a:pt x="0" y="23702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/>
          </p:cNvSpPr>
          <p:nvPr/>
        </p:nvSpPr>
        <p:spPr>
          <a:xfrm>
            <a:off x="421640" y="332104"/>
            <a:ext cx="189039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33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/>
            <a:r>
              <a:rPr lang="en-US" sz="2000" spc="-5" smtClean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lang="en-US" sz="2000" spc="-10" smtClean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r>
              <a:rPr lang="en-US" sz="2000" spc="-8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Times New Roman"/>
                <a:cs typeface="Times New Roman"/>
              </a:rPr>
              <a:t>70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640" y="636904"/>
            <a:ext cx="188976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640" y="941704"/>
            <a:ext cx="188976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Enter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640" y="1551559"/>
            <a:ext cx="21723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Average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mark=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60.00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640" y="1856359"/>
            <a:ext cx="565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students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 get 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more 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than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average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mark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1640" y="2161540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2119" y="1180084"/>
            <a:ext cx="308610" cy="75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Times New Roman"/>
                <a:cs typeface="Times New Roman"/>
              </a:rPr>
              <a:t>bil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13969" y="2094865"/>
            <a:ext cx="9391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al_</a:t>
            </a: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3390" y="2550540"/>
            <a:ext cx="16224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latin typeface="Times New Roman"/>
                <a:cs typeface="Times New Roman"/>
              </a:rPr>
              <a:t>Average_mark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6244" y="3069971"/>
            <a:ext cx="321310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0]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1]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latin typeface="Times New Roman"/>
                <a:cs typeface="Times New Roman"/>
              </a:rPr>
              <a:t>[</a:t>
            </a:r>
            <a:r>
              <a:rPr sz="2000" b="1" dirty="0">
                <a:latin typeface="Times New Roman"/>
                <a:cs typeface="Times New Roman"/>
              </a:rPr>
              <a:t>2]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0125" y="4241800"/>
            <a:ext cx="6140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79512" y="5710237"/>
            <a:ext cx="7266305" cy="640080"/>
          </a:xfrm>
          <a:custGeom>
            <a:avLst/>
            <a:gdLst/>
            <a:ahLst/>
            <a:cxnLst/>
            <a:rect l="l" t="t" r="r" b="b"/>
            <a:pathLst>
              <a:path w="7266305" h="640079">
                <a:moveTo>
                  <a:pt x="0" y="639762"/>
                </a:moveTo>
                <a:lnTo>
                  <a:pt x="7265924" y="639762"/>
                </a:lnTo>
                <a:lnTo>
                  <a:pt x="7265924" y="0"/>
                </a:lnTo>
                <a:lnTo>
                  <a:pt x="0" y="0"/>
                </a:lnTo>
                <a:lnTo>
                  <a:pt x="0" y="63976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68094" y="4924607"/>
            <a:ext cx="7172959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5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(i </a:t>
            </a:r>
            <a:r>
              <a:rPr sz="1800" dirty="0">
                <a:latin typeface="Arial"/>
                <a:cs typeface="Arial"/>
              </a:rPr>
              <a:t>= 0;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 3; i++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(mark[i] &gt;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</a:t>
            </a:r>
            <a:endParaRPr sz="180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bil++;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printf(“\nAverage </a:t>
            </a:r>
            <a:r>
              <a:rPr sz="1800" spc="5" dirty="0">
                <a:latin typeface="Arial"/>
                <a:cs typeface="Arial"/>
              </a:rPr>
              <a:t>mark= </a:t>
            </a:r>
            <a:r>
              <a:rPr sz="1800" dirty="0">
                <a:latin typeface="Arial"/>
                <a:cs typeface="Arial"/>
              </a:rPr>
              <a:t>%.2f”,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Average_mark);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printf(“\nNumber of students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get more </a:t>
            </a:r>
            <a:r>
              <a:rPr sz="1800" spc="-5" dirty="0">
                <a:latin typeface="Arial"/>
                <a:cs typeface="Arial"/>
              </a:rPr>
              <a:t>than average </a:t>
            </a:r>
            <a:r>
              <a:rPr sz="1800" dirty="0">
                <a:latin typeface="Arial"/>
                <a:cs typeface="Arial"/>
              </a:rPr>
              <a:t>mark 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%d\n”,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bil);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15680" y="6312348"/>
            <a:ext cx="2235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dirty="0"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5194" y="6515282"/>
            <a:ext cx="10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311033"/>
      </p:ext>
    </p:extLst>
  </p:cSld>
  <p:clrMapOvr>
    <a:masterClrMapping/>
  </p:clrMapOvr>
  <p:transition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444753"/>
            <a:ext cx="536257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One </a:t>
            </a:r>
            <a:r>
              <a:rPr dirty="0"/>
              <a:t>Dimensional</a:t>
            </a:r>
            <a:r>
              <a:rPr spc="-340" dirty="0"/>
              <a:t> </a:t>
            </a:r>
            <a:r>
              <a:rPr dirty="0"/>
              <a:t>Array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idx="1"/>
          </p:nvPr>
        </p:nvSpPr>
        <p:spPr>
          <a:xfrm>
            <a:off x="3714370" y="1500980"/>
            <a:ext cx="8229600" cy="4525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00"/>
              </a:lnSpc>
              <a:buClr>
                <a:srgbClr val="0099CC"/>
              </a:buClr>
              <a:buSzPct val="78571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For printing </a:t>
            </a:r>
            <a:r>
              <a:rPr spc="-5" dirty="0"/>
              <a:t>each </a:t>
            </a:r>
            <a:r>
              <a:rPr dirty="0"/>
              <a:t>mark</a:t>
            </a:r>
            <a:r>
              <a:rPr spc="-35" dirty="0"/>
              <a:t> </a:t>
            </a:r>
            <a:r>
              <a:rPr spc="-5" dirty="0"/>
              <a:t>in</a:t>
            </a:r>
          </a:p>
          <a:p>
            <a:pPr marL="355600">
              <a:lnSpc>
                <a:spcPts val="3200"/>
              </a:lnSpc>
            </a:pPr>
            <a:r>
              <a:rPr spc="-10" dirty="0"/>
              <a:t>array:</a:t>
            </a:r>
          </a:p>
          <a:p>
            <a:pPr marL="407670">
              <a:lnSpc>
                <a:spcPct val="100000"/>
              </a:lnSpc>
              <a:spcBef>
                <a:spcPts val="1315"/>
              </a:spcBef>
            </a:pPr>
            <a:r>
              <a:rPr dirty="0"/>
              <a:t>for (i=0; </a:t>
            </a:r>
            <a:r>
              <a:rPr spc="-5" dirty="0"/>
              <a:t>i </a:t>
            </a:r>
            <a:r>
              <a:rPr dirty="0"/>
              <a:t>&lt; 10;</a:t>
            </a:r>
            <a:r>
              <a:rPr spc="-90" dirty="0"/>
              <a:t> </a:t>
            </a:r>
            <a:r>
              <a:rPr dirty="0"/>
              <a:t>i++)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4294967295"/>
          </p:nvPr>
        </p:nvSpPr>
        <p:spPr>
          <a:xfrm>
            <a:off x="8894763" y="6311900"/>
            <a:ext cx="249237" cy="204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08175" y="1270000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8175" y="1270000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0164" y="1332484"/>
            <a:ext cx="365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67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8175" y="2278126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8175" y="2278126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0164" y="2340990"/>
            <a:ext cx="365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8175" y="1773301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8175" y="1773301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0164" y="1835784"/>
            <a:ext cx="365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76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8175" y="2781300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175" y="2781300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0164" y="2844546"/>
            <a:ext cx="365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47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8175" y="3789426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8175" y="3789426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8175" y="3284601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8175" y="3284601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90164" y="3347720"/>
            <a:ext cx="365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54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8175" y="4292600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8175" y="4292600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8175" y="5300662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8175" y="5300662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0164" y="5364797"/>
            <a:ext cx="3657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08175" y="4795901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8175" y="4795901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90164" y="3852798"/>
            <a:ext cx="365760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82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38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63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08175" y="5805487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08175" y="5805487"/>
            <a:ext cx="1727200" cy="504825"/>
          </a:xfrm>
          <a:custGeom>
            <a:avLst/>
            <a:gdLst/>
            <a:ahLst/>
            <a:cxnLst/>
            <a:rect l="l" t="t" r="r" b="b"/>
            <a:pathLst>
              <a:path w="1727200" h="504825">
                <a:moveTo>
                  <a:pt x="0" y="504825"/>
                </a:moveTo>
                <a:lnTo>
                  <a:pt x="1727200" y="504825"/>
                </a:lnTo>
                <a:lnTo>
                  <a:pt x="1727200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81175" y="1263650"/>
            <a:ext cx="548005" cy="500062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Arial"/>
                <a:cs typeface="Arial"/>
              </a:rPr>
              <a:t>[0]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latin typeface="Arial"/>
                <a:cs typeface="Arial"/>
              </a:rPr>
              <a:t>[2]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Arial"/>
                <a:cs typeface="Arial"/>
              </a:rPr>
              <a:t>[3]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Arial"/>
                <a:cs typeface="Arial"/>
              </a:rPr>
              <a:t>[4]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latin typeface="Arial"/>
                <a:cs typeface="Arial"/>
              </a:rPr>
              <a:t>[5]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[6]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Arial"/>
                <a:cs typeface="Arial"/>
              </a:rPr>
              <a:t>[7]</a:t>
            </a:r>
            <a:endParaRPr sz="24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latin typeface="Arial"/>
                <a:cs typeface="Arial"/>
              </a:rPr>
              <a:t>[8]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92346" y="3099435"/>
            <a:ext cx="31883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printf("%d ",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mark[i])</a:t>
            </a:r>
          </a:p>
        </p:txBody>
      </p:sp>
      <p:sp>
        <p:nvSpPr>
          <p:cNvPr id="33" name="object 33"/>
          <p:cNvSpPr/>
          <p:nvPr/>
        </p:nvSpPr>
        <p:spPr>
          <a:xfrm>
            <a:off x="7478015" y="3099435"/>
            <a:ext cx="351155" cy="443230"/>
          </a:xfrm>
          <a:custGeom>
            <a:avLst/>
            <a:gdLst/>
            <a:ahLst/>
            <a:cxnLst/>
            <a:rect l="l" t="t" r="r" b="b"/>
            <a:pathLst>
              <a:path w="351154" h="443229">
                <a:moveTo>
                  <a:pt x="0" y="442912"/>
                </a:moveTo>
                <a:lnTo>
                  <a:pt x="350837" y="442912"/>
                </a:lnTo>
                <a:lnTo>
                  <a:pt x="350837" y="0"/>
                </a:lnTo>
                <a:lnTo>
                  <a:pt x="0" y="0"/>
                </a:lnTo>
                <a:lnTo>
                  <a:pt x="0" y="44291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10200" y="4902200"/>
            <a:ext cx="1665605" cy="4572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Array</a:t>
            </a:r>
            <a:r>
              <a:rPr sz="2400" spc="-11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44675" y="4148073"/>
            <a:ext cx="3554729" cy="1007744"/>
          </a:xfrm>
          <a:custGeom>
            <a:avLst/>
            <a:gdLst/>
            <a:ahLst/>
            <a:cxnLst/>
            <a:rect l="l" t="t" r="r" b="b"/>
            <a:pathLst>
              <a:path w="3554729" h="1007745">
                <a:moveTo>
                  <a:pt x="188998" y="73621"/>
                </a:moveTo>
                <a:lnTo>
                  <a:pt x="179165" y="110436"/>
                </a:lnTo>
                <a:lnTo>
                  <a:pt x="3544697" y="1007490"/>
                </a:lnTo>
                <a:lnTo>
                  <a:pt x="3554603" y="970661"/>
                </a:lnTo>
                <a:lnTo>
                  <a:pt x="188998" y="73621"/>
                </a:lnTo>
                <a:close/>
              </a:path>
              <a:path w="3554729" h="1007745">
                <a:moveTo>
                  <a:pt x="208661" y="0"/>
                </a:moveTo>
                <a:lnTo>
                  <a:pt x="0" y="42925"/>
                </a:lnTo>
                <a:lnTo>
                  <a:pt x="159512" y="184023"/>
                </a:lnTo>
                <a:lnTo>
                  <a:pt x="179165" y="110436"/>
                </a:lnTo>
                <a:lnTo>
                  <a:pt x="160781" y="105537"/>
                </a:lnTo>
                <a:lnTo>
                  <a:pt x="170561" y="68706"/>
                </a:lnTo>
                <a:lnTo>
                  <a:pt x="190310" y="68706"/>
                </a:lnTo>
                <a:lnTo>
                  <a:pt x="208661" y="0"/>
                </a:lnTo>
                <a:close/>
              </a:path>
              <a:path w="3554729" h="1007745">
                <a:moveTo>
                  <a:pt x="170561" y="68706"/>
                </a:moveTo>
                <a:lnTo>
                  <a:pt x="160781" y="105537"/>
                </a:lnTo>
                <a:lnTo>
                  <a:pt x="179165" y="110436"/>
                </a:lnTo>
                <a:lnTo>
                  <a:pt x="188998" y="73621"/>
                </a:lnTo>
                <a:lnTo>
                  <a:pt x="170561" y="68706"/>
                </a:lnTo>
                <a:close/>
              </a:path>
              <a:path w="3554729" h="1007745">
                <a:moveTo>
                  <a:pt x="190310" y="68706"/>
                </a:moveTo>
                <a:lnTo>
                  <a:pt x="170561" y="68706"/>
                </a:lnTo>
                <a:lnTo>
                  <a:pt x="188998" y="73621"/>
                </a:lnTo>
                <a:lnTo>
                  <a:pt x="190310" y="68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6375" y="3535679"/>
            <a:ext cx="1063625" cy="1387093"/>
          </a:xfrm>
          <a:custGeom>
            <a:avLst/>
            <a:gdLst/>
            <a:ahLst/>
            <a:cxnLst/>
            <a:rect l="l" t="t" r="r" b="b"/>
            <a:pathLst>
              <a:path w="1666875" h="1498600">
                <a:moveTo>
                  <a:pt x="1512325" y="113085"/>
                </a:moveTo>
                <a:lnTo>
                  <a:pt x="0" y="1470152"/>
                </a:lnTo>
                <a:lnTo>
                  <a:pt x="25400" y="1498600"/>
                </a:lnTo>
                <a:lnTo>
                  <a:pt x="1537777" y="141486"/>
                </a:lnTo>
                <a:lnTo>
                  <a:pt x="1512325" y="113085"/>
                </a:lnTo>
                <a:close/>
              </a:path>
              <a:path w="1666875" h="1498600">
                <a:moveTo>
                  <a:pt x="1627282" y="100329"/>
                </a:moveTo>
                <a:lnTo>
                  <a:pt x="1526540" y="100329"/>
                </a:lnTo>
                <a:lnTo>
                  <a:pt x="1551940" y="128777"/>
                </a:lnTo>
                <a:lnTo>
                  <a:pt x="1537777" y="141486"/>
                </a:lnTo>
                <a:lnTo>
                  <a:pt x="1588643" y="198246"/>
                </a:lnTo>
                <a:lnTo>
                  <a:pt x="1627282" y="100329"/>
                </a:lnTo>
                <a:close/>
              </a:path>
              <a:path w="1666875" h="1498600">
                <a:moveTo>
                  <a:pt x="1526540" y="100329"/>
                </a:moveTo>
                <a:lnTo>
                  <a:pt x="1512325" y="113085"/>
                </a:lnTo>
                <a:lnTo>
                  <a:pt x="1537777" y="141486"/>
                </a:lnTo>
                <a:lnTo>
                  <a:pt x="1551940" y="128777"/>
                </a:lnTo>
                <a:lnTo>
                  <a:pt x="1526540" y="100329"/>
                </a:lnTo>
                <a:close/>
              </a:path>
              <a:path w="1666875" h="1498600">
                <a:moveTo>
                  <a:pt x="1666875" y="0"/>
                </a:moveTo>
                <a:lnTo>
                  <a:pt x="1461516" y="56387"/>
                </a:lnTo>
                <a:lnTo>
                  <a:pt x="1512325" y="113085"/>
                </a:lnTo>
                <a:lnTo>
                  <a:pt x="1526540" y="100329"/>
                </a:lnTo>
                <a:lnTo>
                  <a:pt x="1627282" y="100329"/>
                </a:lnTo>
                <a:lnTo>
                  <a:pt x="1666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10969" y="5819488"/>
            <a:ext cx="3644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25"/>
              </a:lnSpc>
            </a:pPr>
            <a:r>
              <a:rPr sz="2400" dirty="0">
                <a:latin typeface="Arial"/>
                <a:cs typeface="Arial"/>
              </a:rPr>
              <a:t>[9]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76475" y="5914738"/>
            <a:ext cx="70358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55">
              <a:lnSpc>
                <a:spcPts val="2525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latin typeface="Arial"/>
                <a:cs typeface="Arial"/>
              </a:rPr>
              <a:t>mark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IS feuC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 feuCS THEME" id="{C7792498-D383-4B02-99A7-138C3A1639A8}" vid="{8DF70F86-E879-4D3E-B4A9-23B976C03A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THIS feuCS THEME</Template>
  <TotalTime>32</TotalTime>
  <Words>10236</Words>
  <Application>Microsoft Office PowerPoint</Application>
  <PresentationFormat>On-screen Show (4:3)</PresentationFormat>
  <Paragraphs>2424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Arial Narrow</vt:lpstr>
      <vt:lpstr>Calibri</vt:lpstr>
      <vt:lpstr>Georgia</vt:lpstr>
      <vt:lpstr>Times New Roman</vt:lpstr>
      <vt:lpstr>Wingdings</vt:lpstr>
      <vt:lpstr>THIS feuCS THEME</vt:lpstr>
      <vt:lpstr>ARRAY</vt:lpstr>
      <vt:lpstr>Why Array?</vt:lpstr>
      <vt:lpstr>PowerPoint Presentation</vt:lpstr>
      <vt:lpstr>Solving Without Using Array</vt:lpstr>
      <vt:lpstr>PowerPoint Presentation</vt:lpstr>
      <vt:lpstr>PowerPoint Presentation</vt:lpstr>
      <vt:lpstr>One-dimensional Array</vt:lpstr>
      <vt:lpstr>One Dimensional Array</vt:lpstr>
      <vt:lpstr>One Dimensional Array</vt:lpstr>
      <vt:lpstr>One-Dimensional Array</vt:lpstr>
      <vt:lpstr>Array Controlling</vt:lpstr>
      <vt:lpstr>Array Controlling</vt:lpstr>
      <vt:lpstr>Array Controlling</vt:lpstr>
      <vt:lpstr>Array Controlling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Array Assignment</vt:lpstr>
      <vt:lpstr>Example of Using Array</vt:lpstr>
      <vt:lpstr>Example of Using Array</vt:lpstr>
      <vt:lpstr>Example of Using Array</vt:lpstr>
      <vt:lpstr>Example of Using Array</vt:lpstr>
      <vt:lpstr>Example of Using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IRPA 04-02-02-0008-EA008</dc:creator>
  <cp:lastModifiedBy>Corporate Edition</cp:lastModifiedBy>
  <cp:revision>6</cp:revision>
  <dcterms:created xsi:type="dcterms:W3CDTF">2016-07-12T02:52:54Z</dcterms:created>
  <dcterms:modified xsi:type="dcterms:W3CDTF">2016-07-13T01:45:12Z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2016-07-12T00:00:00Z</vt:filetime>
  </property>
</Properties>
</file>