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30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78E6-FA0E-4F27-A219-CEFA7D2DEB13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1B00-C02D-4AF5-92A4-2B6551032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78E6-FA0E-4F27-A219-CEFA7D2DEB13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1B00-C02D-4AF5-92A4-2B6551032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4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78E6-FA0E-4F27-A219-CEFA7D2DEB13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1B00-C02D-4AF5-92A4-2B6551032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35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78E6-FA0E-4F27-A219-CEFA7D2DEB13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1B00-C02D-4AF5-92A4-2B6551032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11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78E6-FA0E-4F27-A219-CEFA7D2DEB13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1B00-C02D-4AF5-92A4-2B6551032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3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78E6-FA0E-4F27-A219-CEFA7D2DEB13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1B00-C02D-4AF5-92A4-2B6551032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50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78E6-FA0E-4F27-A219-CEFA7D2DEB13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1B00-C02D-4AF5-92A4-2B6551032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47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78E6-FA0E-4F27-A219-CEFA7D2DEB13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1B00-C02D-4AF5-92A4-2B6551032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17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78E6-FA0E-4F27-A219-CEFA7D2DEB13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1B00-C02D-4AF5-92A4-2B6551032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88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78E6-FA0E-4F27-A219-CEFA7D2DEB13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1B00-C02D-4AF5-92A4-2B6551032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28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78E6-FA0E-4F27-A219-CEFA7D2DEB13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1B00-C02D-4AF5-92A4-2B6551032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52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978E6-FA0E-4F27-A219-CEFA7D2DEB13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01B00-C02D-4AF5-92A4-2B6551032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96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435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12192000" cy="5743575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23825"/>
            <a:ext cx="9144000" cy="1690688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презентации проекта 1 «Портрет региона»</a:t>
            </a:r>
            <a:endParaRPr lang="ru-RU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743575"/>
            <a:ext cx="12192000" cy="1114425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atinLnBrk="1"/>
            <a:r>
              <a:rPr lang="ru-RU" sz="1800" dirty="0"/>
              <a:t>Регион: Норильск (город в Красноярском крае).</a:t>
            </a:r>
          </a:p>
          <a:p>
            <a:pPr latinLnBrk="1"/>
            <a:r>
              <a:rPr lang="ru-RU" sz="1800" dirty="0"/>
              <a:t>Группа: </a:t>
            </a:r>
            <a:r>
              <a:rPr lang="ru-RU" sz="1800" dirty="0" smtClean="0"/>
              <a:t>4511в.</a:t>
            </a:r>
            <a:endParaRPr lang="ru-RU" sz="1800" dirty="0"/>
          </a:p>
          <a:p>
            <a:pPr latinLnBrk="1"/>
            <a:r>
              <a:rPr lang="ru-RU" sz="1800" dirty="0"/>
              <a:t>Студенты: Ромашкин Кирилл Александрович, Чеснов Иван </a:t>
            </a:r>
            <a:r>
              <a:rPr lang="ru-RU" sz="1800" dirty="0" smtClean="0"/>
              <a:t>Павлович.</a:t>
            </a:r>
            <a:endParaRPr lang="ru-RU" sz="1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46928">
            <a:off x="180975" y="4218068"/>
            <a:ext cx="2524125" cy="194460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5721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435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12192000" cy="5743575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743575"/>
            <a:ext cx="12192000" cy="1114425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atinLnBrk="1"/>
            <a:r>
              <a:rPr lang="ru-RU" sz="1800" dirty="0"/>
              <a:t>Регион: Норильск (город в Красноярском крае).</a:t>
            </a:r>
          </a:p>
          <a:p>
            <a:pPr latinLnBrk="1"/>
            <a:r>
              <a:rPr lang="ru-RU" sz="1800" dirty="0"/>
              <a:t>Группа: </a:t>
            </a:r>
            <a:r>
              <a:rPr lang="ru-RU" sz="1800" dirty="0" smtClean="0"/>
              <a:t>4511в.</a:t>
            </a:r>
            <a:endParaRPr lang="ru-RU" sz="1800" dirty="0"/>
          </a:p>
          <a:p>
            <a:pPr latinLnBrk="1"/>
            <a:r>
              <a:rPr lang="ru-RU" sz="1800" dirty="0"/>
              <a:t>Студенты: Ромашкин Кирилл Александрович, Чеснов Иван </a:t>
            </a:r>
            <a:r>
              <a:rPr lang="ru-RU" sz="1800" dirty="0" smtClean="0"/>
              <a:t>Павлович.</a:t>
            </a:r>
            <a:endParaRPr lang="ru-RU" sz="18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2263"/>
              </p:ext>
            </p:extLst>
          </p:nvPr>
        </p:nvGraphicFramePr>
        <p:xfrm>
          <a:off x="-1" y="2871787"/>
          <a:ext cx="12192000" cy="28828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810028229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172377734"/>
                    </a:ext>
                  </a:extLst>
                </a:gridCol>
              </a:tblGrid>
              <a:tr h="64754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Участник мини-группы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Вид работы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42856"/>
                  </a:ext>
                </a:extLst>
              </a:tr>
              <a:tr h="1117678">
                <a:tc>
                  <a:txBody>
                    <a:bodyPr/>
                    <a:lstStyle/>
                    <a:p>
                      <a:r>
                        <a:rPr lang="ru-RU" dirty="0" smtClean="0"/>
                        <a:t>Ромашкин Кирилл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Презентацию и текст (1-5 слайд)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817642"/>
                  </a:ext>
                </a:extLst>
              </a:tr>
              <a:tr h="1117678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Чеснов Иван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Презентацию и текст (6-10 слайд)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414210"/>
                  </a:ext>
                </a:extLst>
              </a:tr>
            </a:tbl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-1" y="6534249"/>
            <a:ext cx="1066801" cy="3237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 слайд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039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435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12192000" cy="5743575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743575"/>
            <a:ext cx="12192000" cy="1114425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atinLnBrk="1"/>
            <a:r>
              <a:rPr lang="ru-RU" sz="1800" dirty="0"/>
              <a:t>Регион: Норильск (город в Красноярском крае).</a:t>
            </a:r>
          </a:p>
          <a:p>
            <a:pPr latinLnBrk="1"/>
            <a:r>
              <a:rPr lang="ru-RU" sz="1800" dirty="0"/>
              <a:t>Группа: </a:t>
            </a:r>
            <a:r>
              <a:rPr lang="ru-RU" sz="1800" dirty="0" smtClean="0"/>
              <a:t>4511в.</a:t>
            </a:r>
            <a:endParaRPr lang="ru-RU" sz="1800" dirty="0"/>
          </a:p>
          <a:p>
            <a:pPr latinLnBrk="1"/>
            <a:r>
              <a:rPr lang="ru-RU" sz="1800" dirty="0"/>
              <a:t>Студенты: Ромашкин Кирилл Александрович, Чеснов Иван </a:t>
            </a:r>
            <a:r>
              <a:rPr lang="ru-RU" sz="1800" dirty="0" smtClean="0"/>
              <a:t>Павлович.</a:t>
            </a:r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10989" t="7698" r="4925" b="8522"/>
          <a:stretch/>
        </p:blipFill>
        <p:spPr>
          <a:xfrm>
            <a:off x="2623633" y="971551"/>
            <a:ext cx="7230483" cy="37194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3633" y="4124099"/>
            <a:ext cx="7230484" cy="161947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5"/>
          <a:srcRect r="6897" b="5854"/>
          <a:stretch/>
        </p:blipFill>
        <p:spPr>
          <a:xfrm>
            <a:off x="7500824" y="1030028"/>
            <a:ext cx="2424226" cy="268959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2838450" y="155074"/>
            <a:ext cx="2752725" cy="2464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6"/>
          <a:srcRect r="6869"/>
          <a:stretch/>
        </p:blipFill>
        <p:spPr>
          <a:xfrm>
            <a:off x="2838448" y="155074"/>
            <a:ext cx="2628901" cy="2325073"/>
          </a:xfrm>
          <a:prstGeom prst="rect">
            <a:avLst/>
          </a:prstGeom>
        </p:spPr>
      </p:pic>
      <p:cxnSp>
        <p:nvCxnSpPr>
          <p:cNvPr id="12" name="Прямая со стрелкой 11"/>
          <p:cNvCxnSpPr/>
          <p:nvPr/>
        </p:nvCxnSpPr>
        <p:spPr>
          <a:xfrm flipV="1">
            <a:off x="6057900" y="2552700"/>
            <a:ext cx="2186060" cy="1714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 flipV="1">
            <a:off x="5233874" y="2400300"/>
            <a:ext cx="824026" cy="3238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 rot="1231195">
            <a:off x="9425525" y="804863"/>
            <a:ext cx="323850" cy="333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 rot="1231195">
            <a:off x="9826745" y="1150923"/>
            <a:ext cx="323850" cy="333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 rot="1231195">
            <a:off x="9674236" y="872753"/>
            <a:ext cx="323850" cy="333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 rot="1231195">
            <a:off x="2331525" y="5463557"/>
            <a:ext cx="323850" cy="333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 rot="1231195">
            <a:off x="1987564" y="5511292"/>
            <a:ext cx="323850" cy="333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 rot="1231195">
            <a:off x="2548479" y="5206832"/>
            <a:ext cx="323850" cy="333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-1" y="6534249"/>
            <a:ext cx="1066801" cy="3237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 слайд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177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435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-1"/>
            <a:ext cx="12192000" cy="5743575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743575"/>
            <a:ext cx="12192000" cy="1114425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atinLnBrk="1"/>
            <a:r>
              <a:rPr lang="ru-RU" sz="1800" dirty="0"/>
              <a:t>Регион: Норильск (город в Красноярском крае).</a:t>
            </a:r>
          </a:p>
          <a:p>
            <a:pPr latinLnBrk="1"/>
            <a:r>
              <a:rPr lang="ru-RU" sz="1800" dirty="0"/>
              <a:t>Группа: </a:t>
            </a:r>
            <a:r>
              <a:rPr lang="ru-RU" sz="1800" dirty="0" smtClean="0"/>
              <a:t>4511в.</a:t>
            </a:r>
            <a:endParaRPr lang="ru-RU" sz="1800" dirty="0"/>
          </a:p>
          <a:p>
            <a:pPr latinLnBrk="1"/>
            <a:r>
              <a:rPr lang="ru-RU" sz="1800" dirty="0"/>
              <a:t>Студенты: Ромашкин Кирилл Александрович, Чеснов Иван </a:t>
            </a:r>
            <a:r>
              <a:rPr lang="ru-RU" sz="1800" dirty="0" smtClean="0"/>
              <a:t>Павлович.</a:t>
            </a:r>
            <a:endParaRPr lang="ru-RU" sz="18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-1" y="1219200"/>
            <a:ext cx="5924551" cy="4524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924550" y="1219199"/>
            <a:ext cx="6267451" cy="4524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279" y="4512091"/>
            <a:ext cx="1569519" cy="120160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2901666"/>
            <a:ext cx="6934200" cy="2871787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5"/>
          <a:srcRect t="18604"/>
          <a:stretch/>
        </p:blipFill>
        <p:spPr>
          <a:xfrm>
            <a:off x="5080436" y="2093834"/>
            <a:ext cx="1832274" cy="129397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219199"/>
            <a:ext cx="3688280" cy="5315050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 rot="1231195">
            <a:off x="3289121" y="941632"/>
            <a:ext cx="323850" cy="333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 rot="1231195">
            <a:off x="3690341" y="1287692"/>
            <a:ext cx="323850" cy="333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 rot="1231195">
            <a:off x="3537832" y="1009522"/>
            <a:ext cx="323850" cy="333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 rot="1231195">
            <a:off x="6470068" y="1713434"/>
            <a:ext cx="323850" cy="333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 rot="1231195">
            <a:off x="6871288" y="2059494"/>
            <a:ext cx="323850" cy="333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 rot="1231195">
            <a:off x="6718779" y="1781324"/>
            <a:ext cx="323850" cy="333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-1" y="6534249"/>
            <a:ext cx="1066801" cy="3237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  <a:r>
              <a:rPr lang="ru-RU" dirty="0" smtClean="0"/>
              <a:t> слайд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561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435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12192000" cy="5743575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743575"/>
            <a:ext cx="12192000" cy="1114425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atinLnBrk="1"/>
            <a:r>
              <a:rPr lang="ru-RU" sz="1800" dirty="0"/>
              <a:t>Регион: Норильск (город в Красноярском крае).</a:t>
            </a:r>
          </a:p>
          <a:p>
            <a:pPr latinLnBrk="1"/>
            <a:r>
              <a:rPr lang="ru-RU" sz="1800" dirty="0"/>
              <a:t>Группа: </a:t>
            </a:r>
            <a:r>
              <a:rPr lang="ru-RU" sz="1800" dirty="0" smtClean="0"/>
              <a:t>4511в.</a:t>
            </a:r>
            <a:endParaRPr lang="ru-RU" sz="1800" dirty="0"/>
          </a:p>
          <a:p>
            <a:pPr latinLnBrk="1"/>
            <a:r>
              <a:rPr lang="ru-RU" sz="1800" dirty="0"/>
              <a:t>Студенты: Ромашкин Кирилл Александрович, Чеснов Иван </a:t>
            </a:r>
            <a:r>
              <a:rPr lang="ru-RU" sz="1800" dirty="0" smtClean="0"/>
              <a:t>Павлович.</a:t>
            </a:r>
            <a:endParaRPr lang="ru-RU" sz="1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-1" y="6524625"/>
            <a:ext cx="1066801" cy="333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  <a:r>
              <a:rPr lang="ru-RU" dirty="0" smtClean="0"/>
              <a:t> слайд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916" b="2016"/>
          <a:stretch/>
        </p:blipFill>
        <p:spPr>
          <a:xfrm>
            <a:off x="0" y="-1787857"/>
            <a:ext cx="14766059" cy="7533567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-1" y="-1789992"/>
            <a:ext cx="14902539" cy="595255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684897" y="4162567"/>
            <a:ext cx="11217642" cy="158100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3751"/>
            <a:ext cx="6849431" cy="207456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5"/>
          <a:srcRect t="13512" b="15495"/>
          <a:stretch/>
        </p:blipFill>
        <p:spPr>
          <a:xfrm>
            <a:off x="0" y="2060816"/>
            <a:ext cx="3684897" cy="210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3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55"/>
            <a:ext cx="12192000" cy="572882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6045"/>
            <a:ext cx="12192000" cy="2559734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743575"/>
            <a:ext cx="12192000" cy="1114425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atinLnBrk="1"/>
            <a:r>
              <a:rPr lang="ru-RU" sz="1800" dirty="0"/>
              <a:t>Регион: Норильск (город в Красноярском крае).</a:t>
            </a:r>
          </a:p>
          <a:p>
            <a:pPr latinLnBrk="1"/>
            <a:r>
              <a:rPr lang="ru-RU" sz="1800" dirty="0"/>
              <a:t>Группа: </a:t>
            </a:r>
            <a:r>
              <a:rPr lang="ru-RU" sz="1800" dirty="0" smtClean="0"/>
              <a:t>4511в.</a:t>
            </a:r>
            <a:endParaRPr lang="ru-RU" sz="1800" dirty="0"/>
          </a:p>
          <a:p>
            <a:pPr latinLnBrk="1"/>
            <a:r>
              <a:rPr lang="ru-RU" sz="1800" dirty="0"/>
              <a:t>Студенты: Ромашкин Кирилл Александрович, Чеснов Иван </a:t>
            </a:r>
            <a:r>
              <a:rPr lang="ru-RU" sz="1800" dirty="0" smtClean="0"/>
              <a:t>Павлович.</a:t>
            </a:r>
            <a:endParaRPr lang="ru-RU" sz="18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-1" y="6534249"/>
            <a:ext cx="1066801" cy="3237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  <a:r>
              <a:rPr lang="ru-RU" dirty="0" smtClean="0"/>
              <a:t> слайд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-1" y="3445163"/>
            <a:ext cx="12192000" cy="229841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893325" y="2565779"/>
            <a:ext cx="6796586" cy="866243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0" y="2565779"/>
            <a:ext cx="1762836" cy="866243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0456460" y="2565779"/>
            <a:ext cx="1735540" cy="866244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762835" y="2565778"/>
            <a:ext cx="1130489" cy="25930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16218" t="4026" r="18323" b="24341"/>
          <a:stretch/>
        </p:blipFill>
        <p:spPr>
          <a:xfrm>
            <a:off x="5766179" y="69296"/>
            <a:ext cx="1050878" cy="78815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4"/>
          <a:srcRect t="21127"/>
          <a:stretch/>
        </p:blipFill>
        <p:spPr>
          <a:xfrm>
            <a:off x="4023813" y="1154818"/>
            <a:ext cx="4346381" cy="4548922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4"/>
          <a:srcRect b="94218"/>
          <a:stretch/>
        </p:blipFill>
        <p:spPr>
          <a:xfrm>
            <a:off x="4023813" y="856997"/>
            <a:ext cx="4354071" cy="28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7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435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12192000" cy="5743575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743575"/>
            <a:ext cx="12192000" cy="1114425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atinLnBrk="1"/>
            <a:r>
              <a:rPr lang="ru-RU" sz="1800" dirty="0"/>
              <a:t>Регион: Норильск (город в Красноярском крае).</a:t>
            </a:r>
          </a:p>
          <a:p>
            <a:pPr latinLnBrk="1"/>
            <a:r>
              <a:rPr lang="ru-RU" sz="1800" dirty="0"/>
              <a:t>Группа: </a:t>
            </a:r>
            <a:r>
              <a:rPr lang="ru-RU" sz="1800" dirty="0" smtClean="0"/>
              <a:t>4511в.</a:t>
            </a:r>
            <a:endParaRPr lang="ru-RU" sz="1800" dirty="0"/>
          </a:p>
          <a:p>
            <a:pPr latinLnBrk="1"/>
            <a:r>
              <a:rPr lang="ru-RU" sz="1800" dirty="0"/>
              <a:t>Студенты: Ромашкин Кирилл Александрович, Чеснов Иван </a:t>
            </a:r>
            <a:r>
              <a:rPr lang="ru-RU" sz="1800" dirty="0" smtClean="0"/>
              <a:t>Павлович.</a:t>
            </a:r>
            <a:endParaRPr lang="ru-RU" sz="18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-1" y="6534249"/>
            <a:ext cx="1066801" cy="3237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  <a:r>
              <a:rPr lang="ru-RU" dirty="0" smtClean="0"/>
              <a:t> слайд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951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435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12192000" cy="5743575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48087" y="809624"/>
            <a:ext cx="4695825" cy="881063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Конец, спасибо!</a:t>
            </a:r>
            <a:endParaRPr lang="ru-RU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743575"/>
            <a:ext cx="12192000" cy="1114425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atinLnBrk="1"/>
            <a:r>
              <a:rPr lang="ru-RU" sz="1800" dirty="0"/>
              <a:t>Регион: Норильск (город в Красноярском крае).</a:t>
            </a:r>
          </a:p>
          <a:p>
            <a:pPr latinLnBrk="1"/>
            <a:r>
              <a:rPr lang="ru-RU" sz="1800" dirty="0"/>
              <a:t>Группа: </a:t>
            </a:r>
            <a:r>
              <a:rPr lang="ru-RU" sz="1800" dirty="0" smtClean="0"/>
              <a:t>4511в.</a:t>
            </a:r>
            <a:endParaRPr lang="ru-RU" sz="1800" dirty="0"/>
          </a:p>
          <a:p>
            <a:pPr latinLnBrk="1"/>
            <a:r>
              <a:rPr lang="ru-RU" sz="1800" dirty="0"/>
              <a:t>Студенты: Ромашкин Кирилл Александрович, Чеснов Иван </a:t>
            </a:r>
            <a:r>
              <a:rPr lang="ru-RU" sz="1800" dirty="0" smtClean="0"/>
              <a:t>Павлович.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11915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229</Words>
  <Application>Microsoft Office PowerPoint</Application>
  <PresentationFormat>Широкоэкранный</PresentationFormat>
  <Paragraphs>38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презентации проекта 1 «Портрет региона»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Конец, спасибо!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презентации проекта 1 «Портрет региона»</dc:title>
  <dc:creator>Какаши Хатаке</dc:creator>
  <cp:lastModifiedBy>Какаши Хатаке</cp:lastModifiedBy>
  <cp:revision>48</cp:revision>
  <dcterms:created xsi:type="dcterms:W3CDTF">2025-09-14T14:08:54Z</dcterms:created>
  <dcterms:modified xsi:type="dcterms:W3CDTF">2025-09-14T16:03:50Z</dcterms:modified>
</cp:coreProperties>
</file>