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E95594-976E-8819-941E-61B519F75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2CE379-F648-1246-EAD8-ED775FACD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B0FACD-819D-6C04-4FC0-710A83BB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F7C2-4F09-411A-970E-E806441FC7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604B14-1447-6401-4504-1CD03372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FF2E79-3256-987F-0211-DC13F40C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05EC-C267-49C8-88F8-85DC18C9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4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EF4B1A-534D-113D-2CFB-03A97A83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BA4AD26-A568-93E8-6CB6-301A82AB1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9B6B7D-9145-2CC3-877B-02876FAE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F7C2-4F09-411A-970E-E806441FC7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B1373A-8363-E4E3-AABF-D62B3F12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90B40C-2385-15F4-DCCE-D54BD09A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05EC-C267-49C8-88F8-85DC18C9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0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68537C7-6E29-1F49-8CC3-333A35B9A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932CE0B-5007-BD71-6863-1C80A7825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0BCA58-0D9F-CBBA-BBE9-DD998BA7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F7C2-4F09-411A-970E-E806441FC7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1066F6-9C89-4687-F180-8F9AE017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6F5FBC-85AE-0EAA-4F5F-89EBEAAA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05EC-C267-49C8-88F8-85DC18C9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2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90BAF-6659-ED0A-6B9E-3B01BA4D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36D432-0740-E4CA-2410-0DA38634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9D87E3-78F8-5911-3AF0-AB77630D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F7C2-4F09-411A-970E-E806441FC7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BF642C-9E5E-C74B-9060-556FF52A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D14B90-D810-9CBF-3730-DA51C253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05EC-C267-49C8-88F8-85DC18C9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2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BCEBCC-81A5-EB17-DABC-60F55EE4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7ABF40-4F73-E941-F614-962735FF4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AA58E3-2339-C98B-756E-10E6EDC8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F7C2-4F09-411A-970E-E806441FC7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17D76A-3888-704A-EEEE-63634790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F21B1D-FD2B-FB95-B5E4-FC392288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05EC-C267-49C8-88F8-85DC18C9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B4ADA2-278F-9E80-E5FF-73261498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D753E8-52BF-83F1-0836-6582B65DC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FF22CC-6A22-5B5D-13E3-F436F9B06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6D2DC3-875F-6F6B-6D4F-2242D083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F7C2-4F09-411A-970E-E806441FC7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93A0F4-59A7-4EE2-188E-BC6A7D0B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070907-1531-1660-ED7A-0835DD0E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05EC-C267-49C8-88F8-85DC18C9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8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A137F5-7AAC-1057-17E8-FB8F41C8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2E6B2F-A6C4-D4C9-7170-01168CF61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561042-578E-B6BC-56C4-C6196EC28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8E7C063-D2AA-4079-06E5-ACD4297E8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83B9265-69AC-9AAB-70FD-11E19C25C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72AD057-0F55-BC69-AD96-EC420F14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F7C2-4F09-411A-970E-E806441FC7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6428B7D-08BA-5601-35EB-EDBF571D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932C473-5D73-41AB-912C-95244F92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05EC-C267-49C8-88F8-85DC18C9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7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907251-FCC9-8CE6-4E2A-0206EF7B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477B4B3-4DFC-A11A-91F7-FF67AE82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F7C2-4F09-411A-970E-E806441FC7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BDD0285-82D5-4B16-74AA-D69455C0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82748F-C54F-A79A-2B20-59C03057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05EC-C267-49C8-88F8-85DC18C9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1726E38-6595-C60C-9E06-DF393DA7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F7C2-4F09-411A-970E-E806441FC7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D3BDEE0-E00F-E0EA-E504-DE6A4927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936863-941F-8B1C-FFEC-B1D6B2A4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05EC-C267-49C8-88F8-85DC18C9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07EDA1-313B-0E2B-B940-3149C20D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D79357-75E6-537A-1BE2-0CF2D5679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08C922-D5CD-33B5-6732-43DD3CB53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9588598-9455-BD6D-C23F-EAEC7E25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F7C2-4F09-411A-970E-E806441FC7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78C1A3-4813-BE9A-6311-A05445EB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FD61E7-14A6-A27B-EB6A-F20EF742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05EC-C267-49C8-88F8-85DC18C9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2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0A7EAC-2EBB-147A-B0C7-B8D7EF24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00A03D-D699-9C30-F3DF-E6918276B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E995A8-9467-FA37-C175-A9E89EE1E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57DF0E-3283-1835-2F23-8BB9A280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F7C2-4F09-411A-970E-E806441FC7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8DCA08-8E27-6C33-3A59-DC61D8CC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905809-8425-7145-2546-1E9E6385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05EC-C267-49C8-88F8-85DC18C9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2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E38AA7A-5CF7-6D52-DD01-2886CBA4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6FEA6F-6F2D-74A1-BAC6-329A2256A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7AD646-29F2-9D59-050B-927791B3F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4F7C2-4F09-411A-970E-E806441FC76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FEA5D4-EAB3-57A1-DBD1-1D89B84A8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61EB0A-CE1E-3ACA-A32F-84AAC4132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B05EC-C267-49C8-88F8-85DC18C9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7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DC32A0-6120-237E-7DD6-B3F935C48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8FEFB8-C51C-C7C4-38C0-EE4A730B1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2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943BEB-3903-7A90-E97D-A537F83B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Staging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24DE231-DC5E-20DD-6BE4-D898FF352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536542"/>
            <a:ext cx="8146774" cy="9607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4EF7C38-5C95-61EC-6280-EFA237AA6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64" y="2690812"/>
            <a:ext cx="5669350" cy="1639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9305CAC-7341-7068-96AE-1FD5D4FFA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764" y="4899595"/>
            <a:ext cx="9132093" cy="8437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2F58B9C-CBC2-19CD-1ACB-7CAB70BAC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952" y="3329618"/>
            <a:ext cx="4118284" cy="8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5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E7CED0-8021-FDF6-48D8-4352F9A4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BBA7D83-2ECD-59FC-4C62-CDF7D2A81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0364"/>
            <a:ext cx="7011531" cy="13255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6342A5-131C-9CC8-1C58-9C2D930DB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6819900" cy="1564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DEF2A4-A4B2-026D-12E2-767565887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17636"/>
            <a:ext cx="7646413" cy="84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9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A5A86-BA78-FD98-45AA-38FEB14E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without Stage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D744AA7A-C820-A27D-7B11-6B479CE69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754970"/>
            <a:ext cx="10317480" cy="1778297"/>
          </a:xfrm>
        </p:spPr>
      </p:pic>
    </p:spTree>
    <p:extLst>
      <p:ext uri="{BB962C8B-B14F-4D97-AF65-F5344CB8AC3E}">
        <p14:creationId xmlns:p14="http://schemas.microsoft.com/office/powerpoint/2010/main" val="318014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4C9F89-AF0F-9F6C-892A-FDCF542E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 short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50F3151-50E9-12FB-6C83-14900E217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8761"/>
            <a:ext cx="8005498" cy="10456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E4B8791-9AC3-18A0-A46D-51393493C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6255"/>
            <a:ext cx="4549896" cy="249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51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A5BCAA-616F-C09C-D710-E0750669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Log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344EB93-154D-5464-5508-4AA88C61C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831" y="1463041"/>
            <a:ext cx="8317381" cy="889476"/>
          </a:xfrm>
        </p:spPr>
      </p:pic>
    </p:spTree>
    <p:extLst>
      <p:ext uri="{BB962C8B-B14F-4D97-AF65-F5344CB8AC3E}">
        <p14:creationId xmlns:p14="http://schemas.microsoft.com/office/powerpoint/2010/main" val="237569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91A335-DFDE-E214-7196-7C9678F3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Help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76CF590-DDA9-0626-1580-CA8356379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454" y="2148840"/>
            <a:ext cx="7826946" cy="2895441"/>
          </a:xfrm>
        </p:spPr>
      </p:pic>
    </p:spTree>
    <p:extLst>
      <p:ext uri="{BB962C8B-B14F-4D97-AF65-F5344CB8AC3E}">
        <p14:creationId xmlns:p14="http://schemas.microsoft.com/office/powerpoint/2010/main" val="2005820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E69E4-3211-F39D-C76C-E933B356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Git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14236C-F291-1A52-F29D-0C2FBD96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Git, a branch is a new / separate version of the main repository.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E887F25-45CA-BDCA-63C0-CD2A85AED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06" y="2521268"/>
            <a:ext cx="8074089" cy="36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1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42DC1-EFAB-EF55-7A6E-B3C33508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Git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FA0A8B6-9A09-72DE-B6FB-B91622C66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3059"/>
            <a:ext cx="7696200" cy="17698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74E72C5-1095-ACE2-BCC8-56577CAEF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83" y="3969509"/>
            <a:ext cx="5052417" cy="973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8EE84C4-4F85-AD12-6F86-1484DEEE6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501" y="4130600"/>
            <a:ext cx="5363404" cy="69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5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D26BBC-822B-C5C3-1A0D-5D831E16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BD4D13A-454C-6D8E-3B0A-9BE853D0D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80922" cy="10504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8FFED3B-5218-CEF1-3E94-31B5DE2F9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1308"/>
            <a:ext cx="7394567" cy="19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0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5C8D11-00FB-AACB-2062-549E1E25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AFBC6DE-8412-A983-EF9B-69691394B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867" y="1690688"/>
            <a:ext cx="4210695" cy="777081"/>
          </a:xfrm>
        </p:spPr>
      </p:pic>
    </p:spTree>
    <p:extLst>
      <p:ext uri="{BB962C8B-B14F-4D97-AF65-F5344CB8AC3E}">
        <p14:creationId xmlns:p14="http://schemas.microsoft.com/office/powerpoint/2010/main" val="31066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62008-D3C9-658D-5058-41692DCE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DC5139-DBE2-D1F9-C11D-3642F909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version control system.</a:t>
            </a:r>
          </a:p>
          <a:p>
            <a:r>
              <a:rPr lang="en-US" dirty="0"/>
              <a:t>Git helps you keep track of code changes.</a:t>
            </a:r>
          </a:p>
          <a:p>
            <a:r>
              <a:rPr lang="en-US" dirty="0"/>
              <a:t>Git is used to collaborate on code.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E1363A-BEB7-B51C-9E45-05CCFC70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32" y="3704272"/>
            <a:ext cx="7413308" cy="17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07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8F1DD0-2AF7-1DC3-CFF9-2FAA41B9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between Branches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99D65FA-49EB-5F57-486B-7BF72B24F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600" y="1690688"/>
            <a:ext cx="9393850" cy="970439"/>
          </a:xfrm>
        </p:spPr>
      </p:pic>
    </p:spTree>
    <p:extLst>
      <p:ext uri="{BB962C8B-B14F-4D97-AF65-F5344CB8AC3E}">
        <p14:creationId xmlns:p14="http://schemas.microsoft.com/office/powerpoint/2010/main" val="1019044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212D29-C629-D071-EBB8-24A3117C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Branches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FE21C9E-565B-0669-5002-28335E1F7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908107"/>
            <a:ext cx="5928360" cy="17559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4AD96E7-7F81-A4CC-1DA9-9EBE70B12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7583"/>
            <a:ext cx="5539740" cy="222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02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52C9C0-C7A4-4C0B-7FCC-87DB0A58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71252ED-CC15-7613-4ADE-F646DA658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774164" cy="1128554"/>
          </a:xfrm>
        </p:spPr>
      </p:pic>
    </p:spTree>
    <p:extLst>
      <p:ext uri="{BB962C8B-B14F-4D97-AF65-F5344CB8AC3E}">
        <p14:creationId xmlns:p14="http://schemas.microsoft.com/office/powerpoint/2010/main" val="1790475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9CA601-93DB-110D-7BC0-7AA3C0F8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GitHub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0314D48-68C0-B11E-C9BD-D43B15DA2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9935"/>
            <a:ext cx="7025640" cy="4208704"/>
          </a:xfrm>
        </p:spPr>
      </p:pic>
    </p:spTree>
    <p:extLst>
      <p:ext uri="{BB962C8B-B14F-4D97-AF65-F5344CB8AC3E}">
        <p14:creationId xmlns:p14="http://schemas.microsoft.com/office/powerpoint/2010/main" val="3185048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A1BE10-6AF4-A418-B5F0-917648D5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new repo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C59C04F-B933-27DC-8C80-2BDC547F6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104" y="1450840"/>
            <a:ext cx="6679096" cy="4726123"/>
          </a:xfrm>
        </p:spPr>
      </p:pic>
    </p:spTree>
    <p:extLst>
      <p:ext uri="{BB962C8B-B14F-4D97-AF65-F5344CB8AC3E}">
        <p14:creationId xmlns:p14="http://schemas.microsoft.com/office/powerpoint/2010/main" val="237775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B33F67-1D21-D722-D19E-068F5E3B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Push local repo to GitHub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8F4899C-0858-2279-BA44-6B1F4BE74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555" y="1550505"/>
            <a:ext cx="9064002" cy="24567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F947611-CC95-D47C-A825-495EC9834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41" y="4214191"/>
            <a:ext cx="6823604" cy="6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12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35688-6C19-342F-A58F-EC595A14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 Pull from GitHub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D598C96-60D1-6A64-DBB9-AFBC848B9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4730"/>
            <a:ext cx="5980231" cy="15840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7800FA7-835A-BA11-4CEF-E8470A9DB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02506"/>
            <a:ext cx="5381625" cy="133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423FAC5-0379-0A5C-2F48-953A84F1E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74878"/>
            <a:ext cx="9570933" cy="77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78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F71537-92E0-B4D1-C31D-97AA4716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Push Changes to GitHub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6001EF6-BE7E-F9B7-5186-0F1D1059B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2366"/>
            <a:ext cx="6800862" cy="2006634"/>
          </a:xfrm>
        </p:spPr>
      </p:pic>
    </p:spTree>
    <p:extLst>
      <p:ext uri="{BB962C8B-B14F-4D97-AF65-F5344CB8AC3E}">
        <p14:creationId xmlns:p14="http://schemas.microsoft.com/office/powerpoint/2010/main" val="1854132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1F1DDB-6C70-F7D2-F656-39A2B2FF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GitHub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098A262-CE71-7496-E034-A23BECC6C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517011" cy="2440643"/>
          </a:xfrm>
        </p:spPr>
      </p:pic>
    </p:spTree>
    <p:extLst>
      <p:ext uri="{BB962C8B-B14F-4D97-AF65-F5344CB8AC3E}">
        <p14:creationId xmlns:p14="http://schemas.microsoft.com/office/powerpoint/2010/main" val="2392766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168525-F4A8-E0C4-F06D-8E2B6159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-a command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57788EA-7097-950E-406F-76A90A38E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346" y="1404730"/>
            <a:ext cx="9379928" cy="25013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340F867-BF13-E39B-4FDC-C0BE20014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203" y="4333460"/>
            <a:ext cx="4816574" cy="85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0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D11D96-8F98-A6E7-7E5B-EE2303EB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Uses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CD77BA1-25D8-CC02-A4FD-7AC87E1C7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06695"/>
            <a:ext cx="7908608" cy="2576962"/>
          </a:xfrm>
        </p:spPr>
      </p:pic>
    </p:spTree>
    <p:extLst>
      <p:ext uri="{BB962C8B-B14F-4D97-AF65-F5344CB8AC3E}">
        <p14:creationId xmlns:p14="http://schemas.microsoft.com/office/powerpoint/2010/main" val="448449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EFE781-951C-7FC6-59C3-6023E72F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 to New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4FBFC40-DDBD-A287-9729-9A3988D91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1235"/>
            <a:ext cx="6444886" cy="21323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D91B0AA-67FE-50ED-E328-938038D37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6626"/>
            <a:ext cx="8479546" cy="9591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38505A6-7C68-C408-64D9-E011D9AC3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98115"/>
            <a:ext cx="58197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47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D075C6-CEE2-DCA1-5533-745219B2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Pull Request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2DA7ABC-69BD-03B5-423C-5D2C7D365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7740"/>
            <a:ext cx="9580859" cy="11893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1A12259-5E1D-E58F-43F6-3EA2B4C84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376" y="2630489"/>
            <a:ext cx="56483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75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BF1FA0-B166-F574-C4EF-EECE9A5E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GitHub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4C971E2-EF3B-32D6-B5C8-AFB3CB323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08758" cy="1867520"/>
          </a:xfrm>
        </p:spPr>
      </p:pic>
    </p:spTree>
    <p:extLst>
      <p:ext uri="{BB962C8B-B14F-4D97-AF65-F5344CB8AC3E}">
        <p14:creationId xmlns:p14="http://schemas.microsoft.com/office/powerpoint/2010/main" val="2567268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8ACA70-9F22-DDD1-D655-9446384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Clone a Fork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078E57-2DCD-DBD5-0EF5-A0A758021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5889"/>
            <a:ext cx="6812784" cy="8827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334CC76-D29A-6BE0-696C-EE04C31AB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843" y="2071338"/>
            <a:ext cx="3853070" cy="2007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E5BA6F1-1D86-878F-B2B1-6266153C7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78" y="4078707"/>
            <a:ext cx="8659053" cy="17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6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7FAD80-0494-FEB2-2707-C3E4F8D0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/>
              <a:t> </a:t>
            </a:r>
            <a:r>
              <a:rPr lang="en-US" b="1" dirty="0" smtClean="0"/>
              <a:t>Ignore and .</a:t>
            </a:r>
            <a:r>
              <a:rPr lang="en-US" b="1" dirty="0" err="1" smtClean="0"/>
              <a:t>gitignore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008246" cy="714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5576"/>
            <a:ext cx="7120266" cy="1742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26591"/>
            <a:ext cx="67151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45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Ignore and .</a:t>
            </a:r>
            <a:r>
              <a:rPr lang="en-US" b="1" dirty="0" err="1"/>
              <a:t>gitignore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open the file using a text editor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6343"/>
            <a:ext cx="7085750" cy="1578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39908"/>
            <a:ext cx="6692097" cy="147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57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SSH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2443"/>
            <a:ext cx="6300589" cy="1227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68006"/>
            <a:ext cx="6726862" cy="894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62656"/>
            <a:ext cx="7491796" cy="85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79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Generate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367307" cy="386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79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Revert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9517"/>
            <a:ext cx="5044372" cy="177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5042"/>
            <a:ext cx="7142930" cy="1573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95" y="4899396"/>
            <a:ext cx="58959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25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Revert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6233"/>
            <a:ext cx="5387788" cy="753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0121"/>
            <a:ext cx="6961094" cy="1745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45297"/>
            <a:ext cx="5681671" cy="873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718550"/>
            <a:ext cx="6961094" cy="175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5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EF2F7-73D6-F2C3-70E8-CC6FB199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git does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664D886-5156-E6DE-CC29-33E41A1E8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1" y="2240280"/>
            <a:ext cx="10949880" cy="3599702"/>
          </a:xfrm>
        </p:spPr>
      </p:pic>
    </p:spTree>
    <p:extLst>
      <p:ext uri="{BB962C8B-B14F-4D97-AF65-F5344CB8AC3E}">
        <p14:creationId xmlns:p14="http://schemas.microsoft.com/office/powerpoint/2010/main" val="2492417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Reset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269" y="1264024"/>
            <a:ext cx="4884530" cy="1145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9778"/>
            <a:ext cx="4928682" cy="541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51675"/>
            <a:ext cx="6453359" cy="715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26716"/>
            <a:ext cx="5136216" cy="16680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416" y="3826716"/>
            <a:ext cx="5962705" cy="170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14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Undo Reset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646" y="1532965"/>
            <a:ext cx="8282475" cy="30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57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 Amend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7743"/>
            <a:ext cx="5177959" cy="344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70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 </a:t>
            </a:r>
            <a:r>
              <a:rPr lang="en-US" b="1" dirty="0" smtClean="0"/>
              <a:t>Amend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8654"/>
            <a:ext cx="7604561" cy="1792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4" y="3281082"/>
            <a:ext cx="7767841" cy="250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3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DB23C4-6C70-29E3-5D85-2A1C905C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Git and GitHub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116C343-B1B7-FE2D-466F-A991E5D8F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80" y="1879507"/>
            <a:ext cx="7108507" cy="3788662"/>
          </a:xfrm>
        </p:spPr>
      </p:pic>
    </p:spTree>
    <p:extLst>
      <p:ext uri="{BB962C8B-B14F-4D97-AF65-F5344CB8AC3E}">
        <p14:creationId xmlns:p14="http://schemas.microsoft.com/office/powerpoint/2010/main" val="366793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83736F-8ABD-AA32-F61C-57908A51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Checking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14E3CA0-B80D-C309-10F2-447653FD0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519" y="2903220"/>
            <a:ext cx="7901281" cy="1760061"/>
          </a:xfrm>
        </p:spPr>
      </p:pic>
    </p:spTree>
    <p:extLst>
      <p:ext uri="{BB962C8B-B14F-4D97-AF65-F5344CB8AC3E}">
        <p14:creationId xmlns:p14="http://schemas.microsoft.com/office/powerpoint/2010/main" val="388249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90D289-85A8-52B8-F5B9-FC454ADB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Git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9D36A88B-612E-BEC1-C5FC-2978F88C9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1144421" cy="2126932"/>
          </a:xfrm>
        </p:spPr>
      </p:pic>
    </p:spTree>
    <p:extLst>
      <p:ext uri="{BB962C8B-B14F-4D97-AF65-F5344CB8AC3E}">
        <p14:creationId xmlns:p14="http://schemas.microsoft.com/office/powerpoint/2010/main" val="55892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71166-6A67-973F-4D76-07896EAC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folder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7AB4F58-CD52-474E-BC5B-FB480087F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224" y="1922938"/>
            <a:ext cx="7694295" cy="10891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9CD0E60-A774-EAFB-5799-1655D882D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4" y="3399789"/>
            <a:ext cx="8768716" cy="200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3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1684C-2A61-0FDA-581B-903C3C77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Git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EC36E67-B6E3-487D-3FBC-835A10979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392169" cy="3577431"/>
          </a:xfrm>
        </p:spPr>
      </p:pic>
    </p:spTree>
    <p:extLst>
      <p:ext uri="{BB962C8B-B14F-4D97-AF65-F5344CB8AC3E}">
        <p14:creationId xmlns:p14="http://schemas.microsoft.com/office/powerpoint/2010/main" val="207676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167</Words>
  <Application>Microsoft Office PowerPoint</Application>
  <PresentationFormat>Widescreen</PresentationFormat>
  <Paragraphs>48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Git</vt:lpstr>
      <vt:lpstr>Uses of git</vt:lpstr>
      <vt:lpstr>3 Uses</vt:lpstr>
      <vt:lpstr>What git does</vt:lpstr>
      <vt:lpstr>Differences between Git and GitHub</vt:lpstr>
      <vt:lpstr>Version Checking</vt:lpstr>
      <vt:lpstr>Configure Git</vt:lpstr>
      <vt:lpstr>Creating folder</vt:lpstr>
      <vt:lpstr>Initialize Git</vt:lpstr>
      <vt:lpstr>Git Staging Environment</vt:lpstr>
      <vt:lpstr>Git Commit</vt:lpstr>
      <vt:lpstr>Git Commit without Stage</vt:lpstr>
      <vt:lpstr>-- short</vt:lpstr>
      <vt:lpstr>Git Commit Log</vt:lpstr>
      <vt:lpstr>Git Help</vt:lpstr>
      <vt:lpstr>Working with Git Branches</vt:lpstr>
      <vt:lpstr>Create New Git Branch</vt:lpstr>
      <vt:lpstr>Branch</vt:lpstr>
      <vt:lpstr>Git Status</vt:lpstr>
      <vt:lpstr>Switching between Branches</vt:lpstr>
      <vt:lpstr>Merge Branches</vt:lpstr>
      <vt:lpstr>Merge Conflict</vt:lpstr>
      <vt:lpstr>GitHub Account</vt:lpstr>
      <vt:lpstr>Create new repo</vt:lpstr>
      <vt:lpstr>Push local repo to GitHub</vt:lpstr>
      <vt:lpstr>Git Pull from GitHub</vt:lpstr>
      <vt:lpstr>Push Changes to GitHub</vt:lpstr>
      <vt:lpstr>GitHub Branch</vt:lpstr>
      <vt:lpstr>-a command</vt:lpstr>
      <vt:lpstr>Switch to New Branch</vt:lpstr>
      <vt:lpstr>Pull Request</vt:lpstr>
      <vt:lpstr>GitHub Flow</vt:lpstr>
      <vt:lpstr>Clone a Fork</vt:lpstr>
      <vt:lpstr>Git Ignore and .gitignore</vt:lpstr>
      <vt:lpstr>Git Ignore and .gitignore</vt:lpstr>
      <vt:lpstr>SSH</vt:lpstr>
      <vt:lpstr>Key Generate</vt:lpstr>
      <vt:lpstr>Git Revert</vt:lpstr>
      <vt:lpstr>Git Revert</vt:lpstr>
      <vt:lpstr>Git Reset</vt:lpstr>
      <vt:lpstr>Git Undo Reset</vt:lpstr>
      <vt:lpstr>Git  Amend</vt:lpstr>
      <vt:lpstr>Git  Amend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Shrestha Surendra</dc:creator>
  <cp:lastModifiedBy>Lenovo</cp:lastModifiedBy>
  <cp:revision>112</cp:revision>
  <dcterms:created xsi:type="dcterms:W3CDTF">2022-09-18T06:54:38Z</dcterms:created>
  <dcterms:modified xsi:type="dcterms:W3CDTF">2022-09-20T12:37:44Z</dcterms:modified>
</cp:coreProperties>
</file>