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c36a632d1d5dcf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c36a632d1d5dcf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c36a632d1d5dc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c36a632d1d5dc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c36a632d1d5dcf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c36a632d1d5dcf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c36a632d1d5dcf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c36a632d1d5dcf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c36a632d1d5dcf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c36a632d1d5dcf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c36a632d1d5dcf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c36a632d1d5dcf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c36a632d1d5dcf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c36a632d1d5dcf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c36a632d1d5dcf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c36a632d1d5dcf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c36a632d1d5dcf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c36a632d1d5dcf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EMPLOYEE DATA ANALYSIS BY USING EXCEL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988669" y="3353626"/>
            <a:ext cx="4910100" cy="77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NAME : </a:t>
            </a:r>
            <a:r>
              <a:rPr lang="en-GB">
                <a:solidFill>
                  <a:schemeClr val="dk2"/>
                </a:solidFill>
              </a:rPr>
              <a:t>M.Manimaran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RIGESTER NO: asunm1683312218</a:t>
            </a:r>
            <a:r>
              <a:rPr lang="en-GB">
                <a:solidFill>
                  <a:schemeClr val="dk2"/>
                </a:solidFill>
              </a:rPr>
              <a:t>215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DEPARTMENT : COMMERCE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COLLEGE : GOVERNMENT ARTS AND SCIENCE COLLEGE, R. K. NAGER, CHENNAI -600021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4577" y="2043212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 RECAP OF THE IMPORTANCE  OF DATA ANALIYSIS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FINAL THOUGHTS 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*   ENCOURAGE CONTINUING TO EXPLORE EXCEL’S POWERFUL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EMPLOYEE DATA ANALIYES USING BY EXCEL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IMPORTANCE OF DATA ANALIYES IN DECISION MAKING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EXCEL</a:t>
            </a:r>
            <a:r>
              <a:rPr lang="en-GB"/>
              <a:t>’S ROLE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*WIDELY  USED TOOL FOR DATA MANIPULATION AND ANALIYES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EXCEL FOR DATA ANALIYES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3402" y="1253867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SUM, AVERAGE, COUNT,IF,VLOOKUP,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VISUALIZATION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CHARTS,GRAPHS AND POVIT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TOOLS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SORTING, FILTERING AND DATA VALITAION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1250"/>
            <a:ext cx="8832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ENSURING DATA QUALITY BEFORE ANALIYES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TECHNIQUES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REMOVING DUPLICATES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HANDLING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TEXT FUNCTIONS  ( TRIM, UPPER, LOWER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ANALYZING DATA WITH FORMULAS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ANALIYES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* DESCRIPTIVE STATISTICS  (MEAN, MODE, MEDIAN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CONDITIONAL CALCULATION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ADVANCED FUNCTIONS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NESTED FORUMLAS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ARRAY  FUNTIONS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DATA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VISUALS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BAR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* PIE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LINE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CREATING PIVOT TABLES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*  SUMMARIZE LARGE DATA SETS EFFECTIVELY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EXAMPLE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21768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SCENARIO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ANALYZING SALES DATA FOR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DEMONSTRATION 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SHOW HOW TO APPLY  EXCEL TOOLS ON SAMPLE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</a:t>
            </a:r>
            <a:r>
              <a:rPr lang="en-GB"/>
              <a:t>FOR DATA ANALYSIS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ORGANIZE DATA IN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KEEP RAW DATA INTACT AND CREATE SEPARATE ANALIYSIS SHEET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DOCUMENTS YOUR PROCESS FOR REPRODUCIBILITY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