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82" r:id="rId3"/>
    <p:sldId id="257" r:id="rId4"/>
    <p:sldId id="283" r:id="rId5"/>
    <p:sldId id="269" r:id="rId6"/>
    <p:sldId id="272" r:id="rId7"/>
    <p:sldId id="274" r:id="rId8"/>
    <p:sldId id="263" r:id="rId9"/>
    <p:sldId id="281" r:id="rId10"/>
    <p:sldId id="279" r:id="rId11"/>
    <p:sldId id="284" r:id="rId12"/>
  </p:sldIdLst>
  <p:sldSz cx="9144000" cy="5143500" type="screen16x9"/>
  <p:notesSz cx="6858000" cy="9144000"/>
  <p:embeddedFontLst>
    <p:embeddedFont>
      <p:font typeface="Cuprum" panose="020B0604020202020204" charset="0"/>
      <p:regular r:id="rId14"/>
      <p:bold r:id="rId15"/>
      <p:italic r:id="rId16"/>
      <p:boldItalic r:id="rId17"/>
    </p:embeddedFont>
    <p:embeddedFont>
      <p:font typeface="Karla" pitchFamily="2" charset="0"/>
      <p:regular r:id="rId18"/>
      <p:bold r:id="rId19"/>
      <p:italic r:id="rId20"/>
      <p:boldItalic r:id="rId21"/>
    </p:embeddedFont>
    <p:embeddedFont>
      <p:font typeface="Roboto" pitchFamily="2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8BA3FE-4A9D-4CC5-8D6D-2097A7BF38F1}">
  <a:tblStyle styleId="{0B8BA3FE-4A9D-4CC5-8D6D-2097A7BF38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5b09e3ef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5b09e3ef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>
          <a:extLst>
            <a:ext uri="{FF2B5EF4-FFF2-40B4-BE49-F238E27FC236}">
              <a16:creationId xmlns:a16="http://schemas.microsoft.com/office/drawing/2014/main" id="{DC0DFA23-C08C-A0AE-CF07-645557339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5b09e3eff_0_375:notes">
            <a:extLst>
              <a:ext uri="{FF2B5EF4-FFF2-40B4-BE49-F238E27FC236}">
                <a16:creationId xmlns:a16="http://schemas.microsoft.com/office/drawing/2014/main" id="{B100E5E1-FFF6-2C85-46F7-429CEDB99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5b09e3eff_0_375:notes">
            <a:extLst>
              <a:ext uri="{FF2B5EF4-FFF2-40B4-BE49-F238E27FC236}">
                <a16:creationId xmlns:a16="http://schemas.microsoft.com/office/drawing/2014/main" id="{A39E9AB5-5BDE-F600-E55A-B3E0FC2754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3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945ED74D-5384-B2F6-AE4D-18931A6A5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>
            <a:extLst>
              <a:ext uri="{FF2B5EF4-FFF2-40B4-BE49-F238E27FC236}">
                <a16:creationId xmlns:a16="http://schemas.microsoft.com/office/drawing/2014/main" id="{A3E803FF-C1FB-8EF9-A349-73CC56403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>
            <a:extLst>
              <a:ext uri="{FF2B5EF4-FFF2-40B4-BE49-F238E27FC236}">
                <a16:creationId xmlns:a16="http://schemas.microsoft.com/office/drawing/2014/main" id="{18F5E4F7-A64A-F334-C109-FCA79AC58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08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63fa28d5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63fa28d5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7BD41474-3FDB-C563-6B6F-34C1F7989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63fa28d58_2_0:notes">
            <a:extLst>
              <a:ext uri="{FF2B5EF4-FFF2-40B4-BE49-F238E27FC236}">
                <a16:creationId xmlns:a16="http://schemas.microsoft.com/office/drawing/2014/main" id="{FCA834E5-6D49-BAA4-FBC8-F98D0A0D5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63fa28d58_2_0:notes">
            <a:extLst>
              <a:ext uri="{FF2B5EF4-FFF2-40B4-BE49-F238E27FC236}">
                <a16:creationId xmlns:a16="http://schemas.microsoft.com/office/drawing/2014/main" id="{F1522C51-A6C1-4F2F-9D67-E5272B5E8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03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59f2705ee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59f2705ee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359f2705ee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359f2705ee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359f2705ee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359f2705ee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59f2705e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59f2705e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35b09e3ef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35b09e3ef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4175" y="1597650"/>
            <a:ext cx="4490400" cy="1553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4175" y="3202950"/>
            <a:ext cx="4490400" cy="34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 rot="-1429095" flipH="1">
            <a:off x="-108092" y="404592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14175" y="4725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 rot="-1429095" flipH="1">
            <a:off x="-108092" y="-526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714175" y="4725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14175" y="4725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 rot="-1429095" flipH="1">
            <a:off x="-108092" y="404592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14175" y="4725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9370905" flipH="1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4175" y="4725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48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 rot="-1429095" flipH="1">
            <a:off x="-108092" y="404592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4175" y="4725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4175" y="4725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/>
          <p:nvPr/>
        </p:nvSpPr>
        <p:spPr>
          <a:xfrm rot="-1429095" flipH="1">
            <a:off x="-108092" y="404592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4725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uprum"/>
              <a:buNone/>
              <a:defRPr sz="2800" b="1"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  <a:defRPr sz="1800"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23mar123sdf/spaceship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?hl=r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ctrTitle"/>
          </p:nvPr>
        </p:nvSpPr>
        <p:spPr>
          <a:xfrm>
            <a:off x="87657" y="1197072"/>
            <a:ext cx="8968678" cy="176812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Мастер-класс «Разработка мини-игры»</a:t>
            </a:r>
            <a:endParaRPr sz="5400" dirty="0"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969979" y="2820053"/>
            <a:ext cx="7204035" cy="64736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Педагог дополнительного образования </a:t>
            </a:r>
          </a:p>
          <a:p>
            <a:pPr marL="0" indent="0" algn="ctr"/>
            <a:r>
              <a:rPr lang="ru-RU" dirty="0"/>
              <a:t>ЦЦОД «</a:t>
            </a:r>
            <a:r>
              <a:rPr lang="en-US" dirty="0"/>
              <a:t>IT</a:t>
            </a:r>
            <a:r>
              <a:rPr lang="ru-RU" dirty="0"/>
              <a:t>-куб» ГБПОУ ВО «Семилукский политехнический колледж» </a:t>
            </a:r>
            <a:r>
              <a:rPr lang="ru-RU" dirty="0" err="1"/>
              <a:t>Дуванова</a:t>
            </a:r>
            <a:r>
              <a:rPr lang="ru-RU" dirty="0"/>
              <a:t> М. Г.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2" name="Google Shape;82;p19">
            <a:extLst>
              <a:ext uri="{FF2B5EF4-FFF2-40B4-BE49-F238E27FC236}">
                <a16:creationId xmlns:a16="http://schemas.microsoft.com/office/drawing/2014/main" id="{BD03A1F1-02FB-ED58-8528-E58695302690}"/>
              </a:ext>
            </a:extLst>
          </p:cNvPr>
          <p:cNvSpPr txBox="1">
            <a:spLocks/>
          </p:cNvSpPr>
          <p:nvPr/>
        </p:nvSpPr>
        <p:spPr>
          <a:xfrm>
            <a:off x="3467675" y="4744646"/>
            <a:ext cx="2208647" cy="34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ru-RU" dirty="0"/>
              <a:t>17.04.2025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build="p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2"/>
          <p:cNvSpPr/>
          <p:nvPr/>
        </p:nvSpPr>
        <p:spPr>
          <a:xfrm>
            <a:off x="714150" y="1267205"/>
            <a:ext cx="7715700" cy="2609089"/>
          </a:xfrm>
          <a:prstGeom prst="roundRect">
            <a:avLst>
              <a:gd name="adj" fmla="val 20171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70" name="Google Shape;1470;p42"/>
          <p:cNvSpPr txBox="1">
            <a:spLocks noGrp="1"/>
          </p:cNvSpPr>
          <p:nvPr>
            <p:ph type="title"/>
          </p:nvPr>
        </p:nvSpPr>
        <p:spPr>
          <a:xfrm>
            <a:off x="714150" y="1881914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Поздравляем! Вы успешно разработали игру «Космический корабль». Удачного программирования и увлекательных игр!</a:t>
            </a:r>
            <a:endParaRPr dirty="0"/>
          </a:p>
        </p:txBody>
      </p:sp>
      <p:grpSp>
        <p:nvGrpSpPr>
          <p:cNvPr id="1489" name="Google Shape;1489;p42"/>
          <p:cNvGrpSpPr/>
          <p:nvPr/>
        </p:nvGrpSpPr>
        <p:grpSpPr>
          <a:xfrm>
            <a:off x="808728" y="926404"/>
            <a:ext cx="655687" cy="648156"/>
            <a:chOff x="1492675" y="4992125"/>
            <a:chExt cx="481825" cy="481825"/>
          </a:xfrm>
        </p:grpSpPr>
        <p:sp>
          <p:nvSpPr>
            <p:cNvPr id="1490" name="Google Shape;1490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730;p30">
            <a:extLst>
              <a:ext uri="{FF2B5EF4-FFF2-40B4-BE49-F238E27FC236}">
                <a16:creationId xmlns:a16="http://schemas.microsoft.com/office/drawing/2014/main" id="{007E54D0-0184-CD3E-8CE4-48DFBC711E9A}"/>
              </a:ext>
            </a:extLst>
          </p:cNvPr>
          <p:cNvGrpSpPr/>
          <p:nvPr/>
        </p:nvGrpSpPr>
        <p:grpSpPr>
          <a:xfrm rot="17239353">
            <a:off x="6938949" y="-309153"/>
            <a:ext cx="1543349" cy="1829294"/>
            <a:chOff x="3579975" y="1738830"/>
            <a:chExt cx="1984050" cy="2391640"/>
          </a:xfrm>
        </p:grpSpPr>
        <p:grpSp>
          <p:nvGrpSpPr>
            <p:cNvPr id="3" name="Google Shape;731;p30">
              <a:extLst>
                <a:ext uri="{FF2B5EF4-FFF2-40B4-BE49-F238E27FC236}">
                  <a16:creationId xmlns:a16="http://schemas.microsoft.com/office/drawing/2014/main" id="{8A6995C8-AFE9-1A51-C5AB-9FBD7B43E326}"/>
                </a:ext>
              </a:extLst>
            </p:cNvPr>
            <p:cNvGrpSpPr/>
            <p:nvPr/>
          </p:nvGrpSpPr>
          <p:grpSpPr>
            <a:xfrm>
              <a:off x="3579975" y="1738830"/>
              <a:ext cx="1984050" cy="2391640"/>
              <a:chOff x="2274058" y="2236888"/>
              <a:chExt cx="896786" cy="1081016"/>
            </a:xfrm>
          </p:grpSpPr>
          <p:grpSp>
            <p:nvGrpSpPr>
              <p:cNvPr id="8" name="Google Shape;732;p30">
                <a:extLst>
                  <a:ext uri="{FF2B5EF4-FFF2-40B4-BE49-F238E27FC236}">
                    <a16:creationId xmlns:a16="http://schemas.microsoft.com/office/drawing/2014/main" id="{6831BA78-24D6-ED23-5A98-BED734220371}"/>
                  </a:ext>
                </a:extLst>
              </p:cNvPr>
              <p:cNvGrpSpPr/>
              <p:nvPr/>
            </p:nvGrpSpPr>
            <p:grpSpPr>
              <a:xfrm>
                <a:off x="2457117" y="2511006"/>
                <a:ext cx="530683" cy="531128"/>
                <a:chOff x="3026450" y="831475"/>
                <a:chExt cx="944275" cy="944900"/>
              </a:xfrm>
            </p:grpSpPr>
            <p:sp>
              <p:nvSpPr>
                <p:cNvPr id="10" name="Google Shape;733;p30">
                  <a:extLst>
                    <a:ext uri="{FF2B5EF4-FFF2-40B4-BE49-F238E27FC236}">
                      <a16:creationId xmlns:a16="http://schemas.microsoft.com/office/drawing/2014/main" id="{B1B8DACD-10B8-C595-1117-0ECF5528ED46}"/>
                    </a:ext>
                  </a:extLst>
                </p:cNvPr>
                <p:cNvSpPr/>
                <p:nvPr/>
              </p:nvSpPr>
              <p:spPr>
                <a:xfrm>
                  <a:off x="3026450" y="831475"/>
                  <a:ext cx="944275" cy="9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71" h="37796" extrusionOk="0">
                      <a:moveTo>
                        <a:pt x="18873" y="0"/>
                      </a:moveTo>
                      <a:cubicBezTo>
                        <a:pt x="8447" y="0"/>
                        <a:pt x="1" y="8472"/>
                        <a:pt x="1" y="18898"/>
                      </a:cubicBezTo>
                      <a:cubicBezTo>
                        <a:pt x="1" y="29324"/>
                        <a:pt x="8447" y="37795"/>
                        <a:pt x="18873" y="37795"/>
                      </a:cubicBezTo>
                      <a:cubicBezTo>
                        <a:pt x="29324" y="37795"/>
                        <a:pt x="37771" y="29324"/>
                        <a:pt x="37771" y="18898"/>
                      </a:cubicBezTo>
                      <a:cubicBezTo>
                        <a:pt x="37771" y="8472"/>
                        <a:pt x="29324" y="0"/>
                        <a:pt x="188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34;p30">
                  <a:extLst>
                    <a:ext uri="{FF2B5EF4-FFF2-40B4-BE49-F238E27FC236}">
                      <a16:creationId xmlns:a16="http://schemas.microsoft.com/office/drawing/2014/main" id="{03E5F71C-45BF-A604-0A93-989CEA722741}"/>
                    </a:ext>
                  </a:extLst>
                </p:cNvPr>
                <p:cNvSpPr/>
                <p:nvPr/>
              </p:nvSpPr>
              <p:spPr>
                <a:xfrm>
                  <a:off x="3400525" y="1528850"/>
                  <a:ext cx="513175" cy="2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7" h="9901" extrusionOk="0">
                      <a:moveTo>
                        <a:pt x="20527" y="0"/>
                      </a:moveTo>
                      <a:lnTo>
                        <a:pt x="20527" y="0"/>
                      </a:lnTo>
                      <a:cubicBezTo>
                        <a:pt x="18096" y="852"/>
                        <a:pt x="14737" y="3835"/>
                        <a:pt x="11655" y="5188"/>
                      </a:cubicBezTo>
                      <a:cubicBezTo>
                        <a:pt x="7118" y="7118"/>
                        <a:pt x="3584" y="7594"/>
                        <a:pt x="477" y="9223"/>
                      </a:cubicBezTo>
                      <a:cubicBezTo>
                        <a:pt x="326" y="9299"/>
                        <a:pt x="176" y="9399"/>
                        <a:pt x="0" y="9474"/>
                      </a:cubicBezTo>
                      <a:cubicBezTo>
                        <a:pt x="1279" y="9750"/>
                        <a:pt x="2582" y="9900"/>
                        <a:pt x="3910" y="9900"/>
                      </a:cubicBezTo>
                      <a:cubicBezTo>
                        <a:pt x="11103" y="9900"/>
                        <a:pt x="17344" y="5890"/>
                        <a:pt x="20527" y="0"/>
                      </a:cubicBezTo>
                      <a:close/>
                    </a:path>
                  </a:pathLst>
                </a:custGeom>
                <a:solidFill>
                  <a:srgbClr val="FFE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35;p30">
                  <a:extLst>
                    <a:ext uri="{FF2B5EF4-FFF2-40B4-BE49-F238E27FC236}">
                      <a16:creationId xmlns:a16="http://schemas.microsoft.com/office/drawing/2014/main" id="{9BD1498D-5C68-4B67-5D35-EF7D7F78CAC7}"/>
                    </a:ext>
                  </a:extLst>
                </p:cNvPr>
                <p:cNvSpPr/>
                <p:nvPr/>
              </p:nvSpPr>
              <p:spPr>
                <a:xfrm>
                  <a:off x="3026450" y="983100"/>
                  <a:ext cx="943650" cy="7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6" h="28949" extrusionOk="0">
                      <a:moveTo>
                        <a:pt x="32708" y="1"/>
                      </a:moveTo>
                      <a:cubicBezTo>
                        <a:pt x="31054" y="1655"/>
                        <a:pt x="29149" y="3785"/>
                        <a:pt x="27219" y="4687"/>
                      </a:cubicBezTo>
                      <a:cubicBezTo>
                        <a:pt x="23786" y="6266"/>
                        <a:pt x="19525" y="8923"/>
                        <a:pt x="14588" y="11229"/>
                      </a:cubicBezTo>
                      <a:cubicBezTo>
                        <a:pt x="12669" y="12134"/>
                        <a:pt x="10181" y="12376"/>
                        <a:pt x="7656" y="12376"/>
                      </a:cubicBezTo>
                      <a:cubicBezTo>
                        <a:pt x="4935" y="12376"/>
                        <a:pt x="2171" y="12095"/>
                        <a:pt x="26" y="12056"/>
                      </a:cubicBezTo>
                      <a:cubicBezTo>
                        <a:pt x="26" y="12306"/>
                        <a:pt x="1" y="12582"/>
                        <a:pt x="1" y="12833"/>
                      </a:cubicBezTo>
                      <a:cubicBezTo>
                        <a:pt x="1" y="19650"/>
                        <a:pt x="3635" y="25640"/>
                        <a:pt x="9074" y="28948"/>
                      </a:cubicBezTo>
                      <a:cubicBezTo>
                        <a:pt x="14613" y="26367"/>
                        <a:pt x="23334" y="20803"/>
                        <a:pt x="30101" y="16718"/>
                      </a:cubicBezTo>
                      <a:cubicBezTo>
                        <a:pt x="33736" y="14537"/>
                        <a:pt x="36116" y="13209"/>
                        <a:pt x="37746" y="12081"/>
                      </a:cubicBezTo>
                      <a:cubicBezTo>
                        <a:pt x="37545" y="7419"/>
                        <a:pt x="35690" y="3209"/>
                        <a:pt x="327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36;p30">
                  <a:extLst>
                    <a:ext uri="{FF2B5EF4-FFF2-40B4-BE49-F238E27FC236}">
                      <a16:creationId xmlns:a16="http://schemas.microsoft.com/office/drawing/2014/main" id="{C0569D0A-D1EC-A337-7710-CBDF42EC4F76}"/>
                    </a:ext>
                  </a:extLst>
                </p:cNvPr>
                <p:cNvSpPr/>
                <p:nvPr/>
              </p:nvSpPr>
              <p:spPr>
                <a:xfrm>
                  <a:off x="3064675" y="831475"/>
                  <a:ext cx="689250" cy="28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0" h="11405" extrusionOk="0">
                      <a:moveTo>
                        <a:pt x="17344" y="0"/>
                      </a:moveTo>
                      <a:cubicBezTo>
                        <a:pt x="9575" y="0"/>
                        <a:pt x="2908" y="4712"/>
                        <a:pt x="1" y="11404"/>
                      </a:cubicBezTo>
                      <a:lnTo>
                        <a:pt x="1" y="11404"/>
                      </a:lnTo>
                      <a:cubicBezTo>
                        <a:pt x="4412" y="10677"/>
                        <a:pt x="13234" y="9524"/>
                        <a:pt x="17269" y="7895"/>
                      </a:cubicBezTo>
                      <a:cubicBezTo>
                        <a:pt x="21079" y="6366"/>
                        <a:pt x="25590" y="4913"/>
                        <a:pt x="27570" y="3033"/>
                      </a:cubicBezTo>
                      <a:cubicBezTo>
                        <a:pt x="24612" y="1128"/>
                        <a:pt x="21129" y="0"/>
                        <a:pt x="1734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737;p30">
                  <a:extLst>
                    <a:ext uri="{FF2B5EF4-FFF2-40B4-BE49-F238E27FC236}">
                      <a16:creationId xmlns:a16="http://schemas.microsoft.com/office/drawing/2014/main" id="{4106CC4C-0114-2751-4B1C-A0BF6CF96F03}"/>
                    </a:ext>
                  </a:extLst>
                </p:cNvPr>
                <p:cNvSpPr/>
                <p:nvPr/>
              </p:nvSpPr>
              <p:spPr>
                <a:xfrm>
                  <a:off x="3569700" y="1218075"/>
                  <a:ext cx="401025" cy="3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1" h="15390" extrusionOk="0">
                      <a:moveTo>
                        <a:pt x="15715" y="0"/>
                      </a:moveTo>
                      <a:cubicBezTo>
                        <a:pt x="11379" y="4211"/>
                        <a:pt x="0" y="15314"/>
                        <a:pt x="351" y="15389"/>
                      </a:cubicBezTo>
                      <a:cubicBezTo>
                        <a:pt x="354" y="15389"/>
                        <a:pt x="357" y="15390"/>
                        <a:pt x="361" y="15390"/>
                      </a:cubicBezTo>
                      <a:cubicBezTo>
                        <a:pt x="847" y="15390"/>
                        <a:pt x="10316" y="10530"/>
                        <a:pt x="15539" y="7694"/>
                      </a:cubicBezTo>
                      <a:cubicBezTo>
                        <a:pt x="15865" y="6316"/>
                        <a:pt x="16041" y="4887"/>
                        <a:pt x="16041" y="3434"/>
                      </a:cubicBezTo>
                      <a:cubicBezTo>
                        <a:pt x="16041" y="2256"/>
                        <a:pt x="15915" y="1103"/>
                        <a:pt x="157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738;p30">
                  <a:extLst>
                    <a:ext uri="{FF2B5EF4-FFF2-40B4-BE49-F238E27FC236}">
                      <a16:creationId xmlns:a16="http://schemas.microsoft.com/office/drawing/2014/main" id="{DC61180C-FDF4-9C1A-899B-D46FB80C04F5}"/>
                    </a:ext>
                  </a:extLst>
                </p:cNvPr>
                <p:cNvSpPr/>
                <p:nvPr/>
              </p:nvSpPr>
              <p:spPr>
                <a:xfrm>
                  <a:off x="3061550" y="1302325"/>
                  <a:ext cx="609675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7" h="12997" extrusionOk="0">
                      <a:moveTo>
                        <a:pt x="23527" y="0"/>
                      </a:moveTo>
                      <a:cubicBezTo>
                        <a:pt x="21221" y="0"/>
                        <a:pt x="5066" y="5931"/>
                        <a:pt x="0" y="7257"/>
                      </a:cubicBezTo>
                      <a:cubicBezTo>
                        <a:pt x="903" y="9387"/>
                        <a:pt x="2181" y="11342"/>
                        <a:pt x="3735" y="12996"/>
                      </a:cubicBezTo>
                      <a:cubicBezTo>
                        <a:pt x="9650" y="10289"/>
                        <a:pt x="24387" y="791"/>
                        <a:pt x="23785" y="64"/>
                      </a:cubicBezTo>
                      <a:cubicBezTo>
                        <a:pt x="23750" y="21"/>
                        <a:pt x="23663" y="0"/>
                        <a:pt x="235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739;p30">
                  <a:extLst>
                    <a:ext uri="{FF2B5EF4-FFF2-40B4-BE49-F238E27FC236}">
                      <a16:creationId xmlns:a16="http://schemas.microsoft.com/office/drawing/2014/main" id="{013B5B0A-3711-B9F4-7EBB-6A268355FD06}"/>
                    </a:ext>
                  </a:extLst>
                </p:cNvPr>
                <p:cNvSpPr/>
                <p:nvPr/>
              </p:nvSpPr>
              <p:spPr>
                <a:xfrm>
                  <a:off x="3612300" y="1022575"/>
                  <a:ext cx="303300" cy="20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2" h="8084" extrusionOk="0">
                      <a:moveTo>
                        <a:pt x="10602" y="1"/>
                      </a:moveTo>
                      <a:cubicBezTo>
                        <a:pt x="7695" y="2131"/>
                        <a:pt x="1" y="7770"/>
                        <a:pt x="76" y="8071"/>
                      </a:cubicBezTo>
                      <a:cubicBezTo>
                        <a:pt x="78" y="8080"/>
                        <a:pt x="89" y="8084"/>
                        <a:pt x="108" y="8084"/>
                      </a:cubicBezTo>
                      <a:cubicBezTo>
                        <a:pt x="684" y="8084"/>
                        <a:pt x="8758" y="4106"/>
                        <a:pt x="12131" y="2432"/>
                      </a:cubicBezTo>
                      <a:cubicBezTo>
                        <a:pt x="11680" y="1580"/>
                        <a:pt x="11179" y="778"/>
                        <a:pt x="10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740;p30">
                  <a:extLst>
                    <a:ext uri="{FF2B5EF4-FFF2-40B4-BE49-F238E27FC236}">
                      <a16:creationId xmlns:a16="http://schemas.microsoft.com/office/drawing/2014/main" id="{3E23A4B2-184F-B71A-3AA5-FE53278D95E0}"/>
                    </a:ext>
                  </a:extLst>
                </p:cNvPr>
                <p:cNvSpPr/>
                <p:nvPr/>
              </p:nvSpPr>
              <p:spPr>
                <a:xfrm>
                  <a:off x="3032100" y="1148400"/>
                  <a:ext cx="332725" cy="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9" h="3439" extrusionOk="0">
                      <a:moveTo>
                        <a:pt x="11892" y="1"/>
                      </a:moveTo>
                      <a:cubicBezTo>
                        <a:pt x="9582" y="1"/>
                        <a:pt x="3681" y="630"/>
                        <a:pt x="527" y="958"/>
                      </a:cubicBezTo>
                      <a:cubicBezTo>
                        <a:pt x="301" y="1760"/>
                        <a:pt x="126" y="2587"/>
                        <a:pt x="1" y="3439"/>
                      </a:cubicBezTo>
                      <a:cubicBezTo>
                        <a:pt x="4136" y="2662"/>
                        <a:pt x="13309" y="532"/>
                        <a:pt x="12833" y="105"/>
                      </a:cubicBezTo>
                      <a:cubicBezTo>
                        <a:pt x="12746" y="32"/>
                        <a:pt x="12409" y="1"/>
                        <a:pt x="118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741;p30">
                  <a:extLst>
                    <a:ext uri="{FF2B5EF4-FFF2-40B4-BE49-F238E27FC236}">
                      <a16:creationId xmlns:a16="http://schemas.microsoft.com/office/drawing/2014/main" id="{334563A8-B375-27C0-162C-595A4884DC27}"/>
                    </a:ext>
                  </a:extLst>
                </p:cNvPr>
                <p:cNvSpPr/>
                <p:nvPr/>
              </p:nvSpPr>
              <p:spPr>
                <a:xfrm>
                  <a:off x="3175575" y="831475"/>
                  <a:ext cx="392900" cy="1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" h="5274" extrusionOk="0">
                      <a:moveTo>
                        <a:pt x="12908" y="0"/>
                      </a:moveTo>
                      <a:cubicBezTo>
                        <a:pt x="7921" y="0"/>
                        <a:pt x="3384" y="1955"/>
                        <a:pt x="1" y="5138"/>
                      </a:cubicBezTo>
                      <a:cubicBezTo>
                        <a:pt x="486" y="5225"/>
                        <a:pt x="1032" y="5274"/>
                        <a:pt x="1587" y="5274"/>
                      </a:cubicBezTo>
                      <a:cubicBezTo>
                        <a:pt x="2320" y="5274"/>
                        <a:pt x="3068" y="5188"/>
                        <a:pt x="3710" y="4988"/>
                      </a:cubicBezTo>
                      <a:cubicBezTo>
                        <a:pt x="5590" y="4412"/>
                        <a:pt x="12933" y="1855"/>
                        <a:pt x="15715" y="226"/>
                      </a:cubicBezTo>
                      <a:cubicBezTo>
                        <a:pt x="14813" y="101"/>
                        <a:pt x="13886" y="0"/>
                        <a:pt x="129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742;p30">
                  <a:extLst>
                    <a:ext uri="{FF2B5EF4-FFF2-40B4-BE49-F238E27FC236}">
                      <a16:creationId xmlns:a16="http://schemas.microsoft.com/office/drawing/2014/main" id="{840E8C7F-C0DA-C9BD-EBA3-6AADF646CE4F}"/>
                    </a:ext>
                  </a:extLst>
                </p:cNvPr>
                <p:cNvSpPr/>
                <p:nvPr/>
              </p:nvSpPr>
              <p:spPr>
                <a:xfrm>
                  <a:off x="3198775" y="872200"/>
                  <a:ext cx="771950" cy="90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78" h="36167" extrusionOk="0">
                      <a:moveTo>
                        <a:pt x="19624" y="1"/>
                      </a:moveTo>
                      <a:lnTo>
                        <a:pt x="19624" y="1"/>
                      </a:lnTo>
                      <a:cubicBezTo>
                        <a:pt x="23835" y="3459"/>
                        <a:pt x="26542" y="8722"/>
                        <a:pt x="26542" y="14612"/>
                      </a:cubicBezTo>
                      <a:cubicBezTo>
                        <a:pt x="26542" y="25038"/>
                        <a:pt x="18071" y="33484"/>
                        <a:pt x="7644" y="33484"/>
                      </a:cubicBezTo>
                      <a:cubicBezTo>
                        <a:pt x="4938" y="33484"/>
                        <a:pt x="2356" y="32908"/>
                        <a:pt x="0" y="31880"/>
                      </a:cubicBezTo>
                      <a:lnTo>
                        <a:pt x="0" y="31880"/>
                      </a:lnTo>
                      <a:cubicBezTo>
                        <a:pt x="3258" y="34537"/>
                        <a:pt x="7444" y="36166"/>
                        <a:pt x="11980" y="36166"/>
                      </a:cubicBezTo>
                      <a:cubicBezTo>
                        <a:pt x="22431" y="36166"/>
                        <a:pt x="30878" y="27695"/>
                        <a:pt x="30878" y="17269"/>
                      </a:cubicBezTo>
                      <a:cubicBezTo>
                        <a:pt x="30878" y="9549"/>
                        <a:pt x="26241" y="2933"/>
                        <a:pt x="19624" y="1"/>
                      </a:cubicBezTo>
                      <a:close/>
                    </a:path>
                  </a:pathLst>
                </a:custGeom>
                <a:solidFill>
                  <a:srgbClr val="FFE599">
                    <a:alpha val="56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743;p30">
                <a:extLst>
                  <a:ext uri="{FF2B5EF4-FFF2-40B4-BE49-F238E27FC236}">
                    <a16:creationId xmlns:a16="http://schemas.microsoft.com/office/drawing/2014/main" id="{5C87D002-3150-AF91-D61D-3FAA46CF711B}"/>
                  </a:ext>
                </a:extLst>
              </p:cNvPr>
              <p:cNvSpPr/>
              <p:nvPr/>
            </p:nvSpPr>
            <p:spPr>
              <a:xfrm>
                <a:off x="2274058" y="2236888"/>
                <a:ext cx="896786" cy="1081016"/>
              </a:xfrm>
              <a:custGeom>
                <a:avLst/>
                <a:gdLst/>
                <a:ahLst/>
                <a:cxnLst/>
                <a:rect l="l" t="t" r="r" b="b"/>
                <a:pathLst>
                  <a:path w="63310" h="76316" extrusionOk="0">
                    <a:moveTo>
                      <a:pt x="3166" y="0"/>
                    </a:moveTo>
                    <a:cubicBezTo>
                      <a:pt x="2929" y="0"/>
                      <a:pt x="2734" y="57"/>
                      <a:pt x="2582" y="174"/>
                    </a:cubicBezTo>
                    <a:cubicBezTo>
                      <a:pt x="1" y="2179"/>
                      <a:pt x="11028" y="20801"/>
                      <a:pt x="27269" y="41779"/>
                    </a:cubicBezTo>
                    <a:cubicBezTo>
                      <a:pt x="42531" y="61522"/>
                      <a:pt x="56927" y="76315"/>
                      <a:pt x="60741" y="76315"/>
                    </a:cubicBezTo>
                    <a:cubicBezTo>
                      <a:pt x="60979" y="76315"/>
                      <a:pt x="61176" y="76258"/>
                      <a:pt x="61329" y="76140"/>
                    </a:cubicBezTo>
                    <a:cubicBezTo>
                      <a:pt x="63309" y="74611"/>
                      <a:pt x="57319" y="63358"/>
                      <a:pt x="47144" y="48796"/>
                    </a:cubicBezTo>
                    <a:cubicBezTo>
                      <a:pt x="46818" y="49272"/>
                      <a:pt x="46467" y="49749"/>
                      <a:pt x="46066" y="50175"/>
                    </a:cubicBezTo>
                    <a:cubicBezTo>
                      <a:pt x="54187" y="61603"/>
                      <a:pt x="59149" y="69949"/>
                      <a:pt x="58046" y="70801"/>
                    </a:cubicBezTo>
                    <a:cubicBezTo>
                      <a:pt x="57985" y="70848"/>
                      <a:pt x="57907" y="70871"/>
                      <a:pt x="57811" y="70871"/>
                    </a:cubicBezTo>
                    <a:cubicBezTo>
                      <a:pt x="55506" y="70871"/>
                      <a:pt x="43274" y="57418"/>
                      <a:pt x="29725" y="39874"/>
                    </a:cubicBezTo>
                    <a:cubicBezTo>
                      <a:pt x="15590" y="21628"/>
                      <a:pt x="5389" y="5864"/>
                      <a:pt x="6918" y="4686"/>
                    </a:cubicBezTo>
                    <a:cubicBezTo>
                      <a:pt x="6978" y="4639"/>
                      <a:pt x="7056" y="4617"/>
                      <a:pt x="7151" y="4617"/>
                    </a:cubicBezTo>
                    <a:cubicBezTo>
                      <a:pt x="8746" y="4617"/>
                      <a:pt x="15128" y="11107"/>
                      <a:pt x="23409" y="20926"/>
                    </a:cubicBezTo>
                    <a:cubicBezTo>
                      <a:pt x="23936" y="20676"/>
                      <a:pt x="24487" y="20450"/>
                      <a:pt x="25039" y="20250"/>
                    </a:cubicBezTo>
                    <a:cubicBezTo>
                      <a:pt x="14567" y="8068"/>
                      <a:pt x="5972" y="0"/>
                      <a:pt x="3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721;p30">
              <a:extLst>
                <a:ext uri="{FF2B5EF4-FFF2-40B4-BE49-F238E27FC236}">
                  <a16:creationId xmlns:a16="http://schemas.microsoft.com/office/drawing/2014/main" id="{28841E6A-489B-D5FF-065D-87A70A62E18E}"/>
                </a:ext>
              </a:extLst>
            </p:cNvPr>
            <p:cNvSpPr/>
            <p:nvPr/>
          </p:nvSpPr>
          <p:spPr>
            <a:xfrm>
              <a:off x="4499556" y="23487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8;p30">
              <a:extLst>
                <a:ext uri="{FF2B5EF4-FFF2-40B4-BE49-F238E27FC236}">
                  <a16:creationId xmlns:a16="http://schemas.microsoft.com/office/drawing/2014/main" id="{4562A5C9-A913-6EA0-B84D-89398C1C2B84}"/>
                </a:ext>
              </a:extLst>
            </p:cNvPr>
            <p:cNvSpPr/>
            <p:nvPr/>
          </p:nvSpPr>
          <p:spPr>
            <a:xfrm>
              <a:off x="4499556" y="3388225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6;p30">
              <a:extLst>
                <a:ext uri="{FF2B5EF4-FFF2-40B4-BE49-F238E27FC236}">
                  <a16:creationId xmlns:a16="http://schemas.microsoft.com/office/drawing/2014/main" id="{2F30A89C-10B1-D6EE-CF9B-6666653F682E}"/>
                </a:ext>
              </a:extLst>
            </p:cNvPr>
            <p:cNvSpPr/>
            <p:nvPr/>
          </p:nvSpPr>
          <p:spPr>
            <a:xfrm>
              <a:off x="5013931" y="28622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4;p30">
              <a:extLst>
                <a:ext uri="{FF2B5EF4-FFF2-40B4-BE49-F238E27FC236}">
                  <a16:creationId xmlns:a16="http://schemas.microsoft.com/office/drawing/2014/main" id="{7C63572A-F624-54EA-695E-239AACFB5915}"/>
                </a:ext>
              </a:extLst>
            </p:cNvPr>
            <p:cNvSpPr/>
            <p:nvPr/>
          </p:nvSpPr>
          <p:spPr>
            <a:xfrm>
              <a:off x="3977456" y="28622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74;p45">
            <a:extLst>
              <a:ext uri="{FF2B5EF4-FFF2-40B4-BE49-F238E27FC236}">
                <a16:creationId xmlns:a16="http://schemas.microsoft.com/office/drawing/2014/main" id="{17C8A054-73DE-34A5-6D9A-B3ED378E434E}"/>
              </a:ext>
            </a:extLst>
          </p:cNvPr>
          <p:cNvGrpSpPr/>
          <p:nvPr/>
        </p:nvGrpSpPr>
        <p:grpSpPr>
          <a:xfrm>
            <a:off x="1661448" y="197576"/>
            <a:ext cx="661195" cy="661004"/>
            <a:chOff x="2161590" y="2776970"/>
            <a:chExt cx="521776" cy="521543"/>
          </a:xfrm>
        </p:grpSpPr>
        <p:grpSp>
          <p:nvGrpSpPr>
            <p:cNvPr id="21" name="Google Shape;1675;p45">
              <a:extLst>
                <a:ext uri="{FF2B5EF4-FFF2-40B4-BE49-F238E27FC236}">
                  <a16:creationId xmlns:a16="http://schemas.microsoft.com/office/drawing/2014/main" id="{33146EF3-B0B3-1FE1-9E9A-BB3E65132926}"/>
                </a:ext>
              </a:extLst>
            </p:cNvPr>
            <p:cNvGrpSpPr/>
            <p:nvPr/>
          </p:nvGrpSpPr>
          <p:grpSpPr>
            <a:xfrm rot="-5397776">
              <a:off x="2161707" y="2777022"/>
              <a:ext cx="521543" cy="521439"/>
              <a:chOff x="4134250" y="882850"/>
              <a:chExt cx="843375" cy="844025"/>
            </a:xfrm>
          </p:grpSpPr>
          <p:sp>
            <p:nvSpPr>
              <p:cNvPr id="23" name="Google Shape;1676;p45">
                <a:extLst>
                  <a:ext uri="{FF2B5EF4-FFF2-40B4-BE49-F238E27FC236}">
                    <a16:creationId xmlns:a16="http://schemas.microsoft.com/office/drawing/2014/main" id="{B2EF2325-95F6-1EE1-7105-904828A190DC}"/>
                  </a:ext>
                </a:extLst>
              </p:cNvPr>
              <p:cNvSpPr/>
              <p:nvPr/>
            </p:nvSpPr>
            <p:spPr>
              <a:xfrm>
                <a:off x="4134250" y="882850"/>
                <a:ext cx="8433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33735" h="33761" extrusionOk="0">
                    <a:moveTo>
                      <a:pt x="16867" y="1"/>
                    </a:moveTo>
                    <a:cubicBezTo>
                      <a:pt x="7544" y="1"/>
                      <a:pt x="0" y="7570"/>
                      <a:pt x="0" y="16893"/>
                    </a:cubicBezTo>
                    <a:cubicBezTo>
                      <a:pt x="0" y="26191"/>
                      <a:pt x="7544" y="33760"/>
                      <a:pt x="16867" y="33760"/>
                    </a:cubicBezTo>
                    <a:cubicBezTo>
                      <a:pt x="26191" y="33760"/>
                      <a:pt x="33735" y="26191"/>
                      <a:pt x="33735" y="16893"/>
                    </a:cubicBezTo>
                    <a:cubicBezTo>
                      <a:pt x="33735" y="7570"/>
                      <a:pt x="26191" y="1"/>
                      <a:pt x="168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77;p45">
                <a:extLst>
                  <a:ext uri="{FF2B5EF4-FFF2-40B4-BE49-F238E27FC236}">
                    <a16:creationId xmlns:a16="http://schemas.microsoft.com/office/drawing/2014/main" id="{A89B3C38-26E2-A420-7379-E23D46C05652}"/>
                  </a:ext>
                </a:extLst>
              </p:cNvPr>
              <p:cNvSpPr/>
              <p:nvPr/>
            </p:nvSpPr>
            <p:spPr>
              <a:xfrm>
                <a:off x="4752650" y="944875"/>
                <a:ext cx="224975" cy="67047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26819" extrusionOk="0">
                    <a:moveTo>
                      <a:pt x="878" y="1"/>
                    </a:moveTo>
                    <a:lnTo>
                      <a:pt x="878" y="1"/>
                    </a:lnTo>
                    <a:cubicBezTo>
                      <a:pt x="1" y="1580"/>
                      <a:pt x="803" y="2432"/>
                      <a:pt x="2031" y="6617"/>
                    </a:cubicBezTo>
                    <a:cubicBezTo>
                      <a:pt x="3610" y="11931"/>
                      <a:pt x="6693" y="10051"/>
                      <a:pt x="5264" y="14412"/>
                    </a:cubicBezTo>
                    <a:cubicBezTo>
                      <a:pt x="3836" y="18748"/>
                      <a:pt x="3259" y="19951"/>
                      <a:pt x="3059" y="22407"/>
                    </a:cubicBezTo>
                    <a:cubicBezTo>
                      <a:pt x="2883" y="24587"/>
                      <a:pt x="2758" y="23359"/>
                      <a:pt x="3510" y="26818"/>
                    </a:cubicBezTo>
                    <a:cubicBezTo>
                      <a:pt x="6893" y="23735"/>
                      <a:pt x="8999" y="19324"/>
                      <a:pt x="8999" y="14412"/>
                    </a:cubicBezTo>
                    <a:cubicBezTo>
                      <a:pt x="8999" y="8297"/>
                      <a:pt x="5740" y="2958"/>
                      <a:pt x="8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78;p45">
                <a:extLst>
                  <a:ext uri="{FF2B5EF4-FFF2-40B4-BE49-F238E27FC236}">
                    <a16:creationId xmlns:a16="http://schemas.microsoft.com/office/drawing/2014/main" id="{DA2A94F3-EFA5-A85B-1AB1-E7A4DF0E5515}"/>
                  </a:ext>
                </a:extLst>
              </p:cNvPr>
              <p:cNvSpPr/>
              <p:nvPr/>
            </p:nvSpPr>
            <p:spPr>
              <a:xfrm>
                <a:off x="4350400" y="882850"/>
                <a:ext cx="3972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15891" h="33761" extrusionOk="0">
                    <a:moveTo>
                      <a:pt x="8221" y="1"/>
                    </a:moveTo>
                    <a:cubicBezTo>
                      <a:pt x="6091" y="1"/>
                      <a:pt x="4061" y="427"/>
                      <a:pt x="2181" y="1154"/>
                    </a:cubicBezTo>
                    <a:cubicBezTo>
                      <a:pt x="2106" y="2407"/>
                      <a:pt x="2457" y="3885"/>
                      <a:pt x="2457" y="7144"/>
                    </a:cubicBezTo>
                    <a:cubicBezTo>
                      <a:pt x="2457" y="12081"/>
                      <a:pt x="3359" y="10427"/>
                      <a:pt x="2156" y="13885"/>
                    </a:cubicBezTo>
                    <a:cubicBezTo>
                      <a:pt x="978" y="17344"/>
                      <a:pt x="1" y="18748"/>
                      <a:pt x="828" y="22056"/>
                    </a:cubicBezTo>
                    <a:cubicBezTo>
                      <a:pt x="1655" y="25339"/>
                      <a:pt x="2833" y="24462"/>
                      <a:pt x="2306" y="28046"/>
                    </a:cubicBezTo>
                    <a:cubicBezTo>
                      <a:pt x="2056" y="29800"/>
                      <a:pt x="803" y="30803"/>
                      <a:pt x="101" y="31680"/>
                    </a:cubicBezTo>
                    <a:cubicBezTo>
                      <a:pt x="2507" y="33008"/>
                      <a:pt x="5289" y="33760"/>
                      <a:pt x="8221" y="33760"/>
                    </a:cubicBezTo>
                    <a:cubicBezTo>
                      <a:pt x="10577" y="33760"/>
                      <a:pt x="12808" y="33284"/>
                      <a:pt x="14863" y="32407"/>
                    </a:cubicBezTo>
                    <a:cubicBezTo>
                      <a:pt x="14687" y="29399"/>
                      <a:pt x="13835" y="25264"/>
                      <a:pt x="14011" y="23109"/>
                    </a:cubicBezTo>
                    <a:cubicBezTo>
                      <a:pt x="14236" y="20251"/>
                      <a:pt x="15890" y="18597"/>
                      <a:pt x="15439" y="16216"/>
                    </a:cubicBezTo>
                    <a:cubicBezTo>
                      <a:pt x="14988" y="13810"/>
                      <a:pt x="13785" y="12081"/>
                      <a:pt x="13484" y="9550"/>
                    </a:cubicBezTo>
                    <a:cubicBezTo>
                      <a:pt x="13184" y="6993"/>
                      <a:pt x="13710" y="7219"/>
                      <a:pt x="14086" y="3459"/>
                    </a:cubicBezTo>
                    <a:cubicBezTo>
                      <a:pt x="14161" y="2607"/>
                      <a:pt x="14462" y="1930"/>
                      <a:pt x="14838" y="1354"/>
                    </a:cubicBezTo>
                    <a:cubicBezTo>
                      <a:pt x="12808" y="502"/>
                      <a:pt x="10577" y="1"/>
                      <a:pt x="8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79;p45">
                <a:extLst>
                  <a:ext uri="{FF2B5EF4-FFF2-40B4-BE49-F238E27FC236}">
                    <a16:creationId xmlns:a16="http://schemas.microsoft.com/office/drawing/2014/main" id="{E6BF1F64-C87D-D210-97DB-787735DD871A}"/>
                  </a:ext>
                </a:extLst>
              </p:cNvPr>
              <p:cNvSpPr/>
              <p:nvPr/>
            </p:nvSpPr>
            <p:spPr>
              <a:xfrm>
                <a:off x="4483225" y="882850"/>
                <a:ext cx="1399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3761" extrusionOk="0">
                    <a:moveTo>
                      <a:pt x="2908" y="1"/>
                    </a:moveTo>
                    <a:cubicBezTo>
                      <a:pt x="2257" y="1"/>
                      <a:pt x="1605" y="51"/>
                      <a:pt x="953" y="126"/>
                    </a:cubicBezTo>
                    <a:cubicBezTo>
                      <a:pt x="452" y="1329"/>
                      <a:pt x="302" y="3159"/>
                      <a:pt x="978" y="4888"/>
                    </a:cubicBezTo>
                    <a:cubicBezTo>
                      <a:pt x="1956" y="7369"/>
                      <a:pt x="1204" y="11279"/>
                      <a:pt x="1129" y="15013"/>
                    </a:cubicBezTo>
                    <a:cubicBezTo>
                      <a:pt x="1054" y="18748"/>
                      <a:pt x="1354" y="17921"/>
                      <a:pt x="1129" y="21530"/>
                    </a:cubicBezTo>
                    <a:cubicBezTo>
                      <a:pt x="1064" y="22558"/>
                      <a:pt x="1210" y="22891"/>
                      <a:pt x="1456" y="22891"/>
                    </a:cubicBezTo>
                    <a:cubicBezTo>
                      <a:pt x="1908" y="22891"/>
                      <a:pt x="2700" y="21765"/>
                      <a:pt x="3146" y="21765"/>
                    </a:cubicBezTo>
                    <a:cubicBezTo>
                      <a:pt x="3303" y="21765"/>
                      <a:pt x="3418" y="21905"/>
                      <a:pt x="3460" y="22281"/>
                    </a:cubicBezTo>
                    <a:cubicBezTo>
                      <a:pt x="3685" y="24312"/>
                      <a:pt x="4362" y="24763"/>
                      <a:pt x="2708" y="27745"/>
                    </a:cubicBezTo>
                    <a:cubicBezTo>
                      <a:pt x="1054" y="30753"/>
                      <a:pt x="1" y="30778"/>
                      <a:pt x="1054" y="32256"/>
                    </a:cubicBezTo>
                    <a:cubicBezTo>
                      <a:pt x="1379" y="32708"/>
                      <a:pt x="1705" y="33234"/>
                      <a:pt x="2056" y="33710"/>
                    </a:cubicBezTo>
                    <a:cubicBezTo>
                      <a:pt x="2332" y="33735"/>
                      <a:pt x="2608" y="33760"/>
                      <a:pt x="2908" y="33760"/>
                    </a:cubicBezTo>
                    <a:cubicBezTo>
                      <a:pt x="3184" y="33760"/>
                      <a:pt x="3460" y="33735"/>
                      <a:pt x="3735" y="33710"/>
                    </a:cubicBezTo>
                    <a:cubicBezTo>
                      <a:pt x="3560" y="33159"/>
                      <a:pt x="3284" y="32482"/>
                      <a:pt x="3785" y="31129"/>
                    </a:cubicBezTo>
                    <a:cubicBezTo>
                      <a:pt x="4562" y="28873"/>
                      <a:pt x="5389" y="25565"/>
                      <a:pt x="5314" y="23936"/>
                    </a:cubicBezTo>
                    <a:cubicBezTo>
                      <a:pt x="5245" y="22418"/>
                      <a:pt x="5598" y="18960"/>
                      <a:pt x="4573" y="18960"/>
                    </a:cubicBezTo>
                    <a:cubicBezTo>
                      <a:pt x="4481" y="18960"/>
                      <a:pt x="4378" y="18988"/>
                      <a:pt x="4262" y="19048"/>
                    </a:cubicBezTo>
                    <a:cubicBezTo>
                      <a:pt x="3924" y="19232"/>
                      <a:pt x="3685" y="19320"/>
                      <a:pt x="3509" y="19320"/>
                    </a:cubicBezTo>
                    <a:cubicBezTo>
                      <a:pt x="2968" y="19320"/>
                      <a:pt x="3042" y="18482"/>
                      <a:pt x="2758" y="17043"/>
                    </a:cubicBezTo>
                    <a:cubicBezTo>
                      <a:pt x="2407" y="15164"/>
                      <a:pt x="2482" y="10427"/>
                      <a:pt x="2933" y="7369"/>
                    </a:cubicBezTo>
                    <a:cubicBezTo>
                      <a:pt x="3234" y="5189"/>
                      <a:pt x="3660" y="1905"/>
                      <a:pt x="3760" y="51"/>
                    </a:cubicBezTo>
                    <a:cubicBezTo>
                      <a:pt x="3485" y="26"/>
                      <a:pt x="3209" y="1"/>
                      <a:pt x="29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80;p45">
                <a:extLst>
                  <a:ext uri="{FF2B5EF4-FFF2-40B4-BE49-F238E27FC236}">
                    <a16:creationId xmlns:a16="http://schemas.microsoft.com/office/drawing/2014/main" id="{884D70B2-19BB-B9D4-FB24-AF3660CFEA8E}"/>
                  </a:ext>
                </a:extLst>
              </p:cNvPr>
              <p:cNvSpPr/>
              <p:nvPr/>
            </p:nvSpPr>
            <p:spPr>
              <a:xfrm>
                <a:off x="4270825" y="927350"/>
                <a:ext cx="706800" cy="799525"/>
              </a:xfrm>
              <a:custGeom>
                <a:avLst/>
                <a:gdLst/>
                <a:ahLst/>
                <a:cxnLst/>
                <a:rect l="l" t="t" r="r" b="b"/>
                <a:pathLst>
                  <a:path w="28272" h="31981" extrusionOk="0">
                    <a:moveTo>
                      <a:pt x="18923" y="0"/>
                    </a:moveTo>
                    <a:lnTo>
                      <a:pt x="18923" y="0"/>
                    </a:lnTo>
                    <a:cubicBezTo>
                      <a:pt x="22256" y="3083"/>
                      <a:pt x="24387" y="7494"/>
                      <a:pt x="24387" y="12406"/>
                    </a:cubicBezTo>
                    <a:cubicBezTo>
                      <a:pt x="24387" y="21730"/>
                      <a:pt x="16818" y="29298"/>
                      <a:pt x="7520" y="29298"/>
                    </a:cubicBezTo>
                    <a:cubicBezTo>
                      <a:pt x="4813" y="29298"/>
                      <a:pt x="2256" y="28647"/>
                      <a:pt x="1" y="27519"/>
                    </a:cubicBezTo>
                    <a:lnTo>
                      <a:pt x="1" y="27519"/>
                    </a:lnTo>
                    <a:cubicBezTo>
                      <a:pt x="3008" y="30276"/>
                      <a:pt x="6993" y="31980"/>
                      <a:pt x="11404" y="31980"/>
                    </a:cubicBezTo>
                    <a:cubicBezTo>
                      <a:pt x="20728" y="31980"/>
                      <a:pt x="28272" y="24411"/>
                      <a:pt x="28272" y="15113"/>
                    </a:cubicBezTo>
                    <a:cubicBezTo>
                      <a:pt x="28272" y="8496"/>
                      <a:pt x="24462" y="2782"/>
                      <a:pt x="18923" y="0"/>
                    </a:cubicBezTo>
                    <a:close/>
                  </a:path>
                </a:pathLst>
              </a:custGeom>
              <a:solidFill>
                <a:srgbClr val="5D4682">
                  <a:alpha val="42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681;p45">
              <a:extLst>
                <a:ext uri="{FF2B5EF4-FFF2-40B4-BE49-F238E27FC236}">
                  <a16:creationId xmlns:a16="http://schemas.microsoft.com/office/drawing/2014/main" id="{B75E4F65-E125-18D9-289D-ADCF821D7322}"/>
                </a:ext>
              </a:extLst>
            </p:cNvPr>
            <p:cNvSpPr/>
            <p:nvPr/>
          </p:nvSpPr>
          <p:spPr>
            <a:xfrm>
              <a:off x="2338338" y="2776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682;p45">
            <a:extLst>
              <a:ext uri="{FF2B5EF4-FFF2-40B4-BE49-F238E27FC236}">
                <a16:creationId xmlns:a16="http://schemas.microsoft.com/office/drawing/2014/main" id="{22E11F39-8C0E-F677-B103-E629C400D438}"/>
              </a:ext>
            </a:extLst>
          </p:cNvPr>
          <p:cNvGrpSpPr/>
          <p:nvPr/>
        </p:nvGrpSpPr>
        <p:grpSpPr>
          <a:xfrm>
            <a:off x="1608459" y="3649531"/>
            <a:ext cx="661032" cy="661045"/>
            <a:chOff x="3440575" y="2776954"/>
            <a:chExt cx="521648" cy="521575"/>
          </a:xfrm>
        </p:grpSpPr>
        <p:grpSp>
          <p:nvGrpSpPr>
            <p:cNvPr id="29" name="Google Shape;1683;p45">
              <a:extLst>
                <a:ext uri="{FF2B5EF4-FFF2-40B4-BE49-F238E27FC236}">
                  <a16:creationId xmlns:a16="http://schemas.microsoft.com/office/drawing/2014/main" id="{66C6F51E-986A-77D7-DAAD-4833429815AC}"/>
                </a:ext>
              </a:extLst>
            </p:cNvPr>
            <p:cNvGrpSpPr/>
            <p:nvPr/>
          </p:nvGrpSpPr>
          <p:grpSpPr>
            <a:xfrm>
              <a:off x="3440575" y="2776954"/>
              <a:ext cx="521648" cy="521575"/>
              <a:chOff x="4876725" y="2387875"/>
              <a:chExt cx="874075" cy="874100"/>
            </a:xfrm>
          </p:grpSpPr>
          <p:sp>
            <p:nvSpPr>
              <p:cNvPr id="31" name="Google Shape;1684;p45">
                <a:extLst>
                  <a:ext uri="{FF2B5EF4-FFF2-40B4-BE49-F238E27FC236}">
                    <a16:creationId xmlns:a16="http://schemas.microsoft.com/office/drawing/2014/main" id="{77050864-E8B6-960F-E788-105916D69FBA}"/>
                  </a:ext>
                </a:extLst>
              </p:cNvPr>
              <p:cNvSpPr/>
              <p:nvPr/>
            </p:nvSpPr>
            <p:spPr>
              <a:xfrm>
                <a:off x="4876725" y="2387875"/>
                <a:ext cx="874075" cy="874100"/>
              </a:xfrm>
              <a:custGeom>
                <a:avLst/>
                <a:gdLst/>
                <a:ahLst/>
                <a:cxnLst/>
                <a:rect l="l" t="t" r="r" b="b"/>
                <a:pathLst>
                  <a:path w="34963" h="34964" extrusionOk="0">
                    <a:moveTo>
                      <a:pt x="17469" y="0"/>
                    </a:moveTo>
                    <a:cubicBezTo>
                      <a:pt x="7820" y="0"/>
                      <a:pt x="0" y="7845"/>
                      <a:pt x="0" y="17494"/>
                    </a:cubicBezTo>
                    <a:cubicBezTo>
                      <a:pt x="0" y="27143"/>
                      <a:pt x="7820" y="34963"/>
                      <a:pt x="17469" y="34963"/>
                    </a:cubicBezTo>
                    <a:cubicBezTo>
                      <a:pt x="27118" y="34963"/>
                      <a:pt x="34963" y="27143"/>
                      <a:pt x="34963" y="17494"/>
                    </a:cubicBezTo>
                    <a:cubicBezTo>
                      <a:pt x="34963" y="7845"/>
                      <a:pt x="27118" y="0"/>
                      <a:pt x="17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5;p45">
                <a:extLst>
                  <a:ext uri="{FF2B5EF4-FFF2-40B4-BE49-F238E27FC236}">
                    <a16:creationId xmlns:a16="http://schemas.microsoft.com/office/drawing/2014/main" id="{2F67B153-898C-0861-74AF-6D1156BBFBBA}"/>
                  </a:ext>
                </a:extLst>
              </p:cNvPr>
              <p:cNvSpPr/>
              <p:nvPr/>
            </p:nvSpPr>
            <p:spPr>
              <a:xfrm>
                <a:off x="4881725" y="2387875"/>
                <a:ext cx="853425" cy="674625"/>
              </a:xfrm>
              <a:custGeom>
                <a:avLst/>
                <a:gdLst/>
                <a:ahLst/>
                <a:cxnLst/>
                <a:rect l="l" t="t" r="r" b="b"/>
                <a:pathLst>
                  <a:path w="34137" h="26985" extrusionOk="0">
                    <a:moveTo>
                      <a:pt x="17269" y="0"/>
                    </a:moveTo>
                    <a:cubicBezTo>
                      <a:pt x="8472" y="0"/>
                      <a:pt x="1204" y="6542"/>
                      <a:pt x="1" y="15013"/>
                    </a:cubicBezTo>
                    <a:cubicBezTo>
                      <a:pt x="1931" y="15088"/>
                      <a:pt x="4462" y="15013"/>
                      <a:pt x="5440" y="16341"/>
                    </a:cubicBezTo>
                    <a:cubicBezTo>
                      <a:pt x="7008" y="18495"/>
                      <a:pt x="6478" y="22112"/>
                      <a:pt x="8850" y="22112"/>
                    </a:cubicBezTo>
                    <a:cubicBezTo>
                      <a:pt x="9018" y="22112"/>
                      <a:pt x="9200" y="22094"/>
                      <a:pt x="9399" y="22056"/>
                    </a:cubicBezTo>
                    <a:cubicBezTo>
                      <a:pt x="12349" y="21495"/>
                      <a:pt x="16793" y="19796"/>
                      <a:pt x="18902" y="19796"/>
                    </a:cubicBezTo>
                    <a:cubicBezTo>
                      <a:pt x="18961" y="19796"/>
                      <a:pt x="19018" y="19797"/>
                      <a:pt x="19074" y="19800"/>
                    </a:cubicBezTo>
                    <a:cubicBezTo>
                      <a:pt x="21104" y="19875"/>
                      <a:pt x="22432" y="24437"/>
                      <a:pt x="24487" y="26517"/>
                    </a:cubicBezTo>
                    <a:cubicBezTo>
                      <a:pt x="24810" y="26844"/>
                      <a:pt x="25109" y="26984"/>
                      <a:pt x="25390" y="26984"/>
                    </a:cubicBezTo>
                    <a:cubicBezTo>
                      <a:pt x="26873" y="26984"/>
                      <a:pt x="27869" y="23067"/>
                      <a:pt x="29450" y="22056"/>
                    </a:cubicBezTo>
                    <a:cubicBezTo>
                      <a:pt x="31304" y="20853"/>
                      <a:pt x="34136" y="14286"/>
                      <a:pt x="32106" y="12958"/>
                    </a:cubicBezTo>
                    <a:cubicBezTo>
                      <a:pt x="30051" y="11630"/>
                      <a:pt x="27244" y="8948"/>
                      <a:pt x="28197" y="6792"/>
                    </a:cubicBezTo>
                    <a:cubicBezTo>
                      <a:pt x="28472" y="6191"/>
                      <a:pt x="29074" y="5690"/>
                      <a:pt x="29725" y="5239"/>
                    </a:cubicBezTo>
                    <a:cubicBezTo>
                      <a:pt x="26567" y="2005"/>
                      <a:pt x="22156" y="0"/>
                      <a:pt x="17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6;p45">
                <a:extLst>
                  <a:ext uri="{FF2B5EF4-FFF2-40B4-BE49-F238E27FC236}">
                    <a16:creationId xmlns:a16="http://schemas.microsoft.com/office/drawing/2014/main" id="{A56E99A6-F982-7299-0A79-4FBA6E732A01}"/>
                  </a:ext>
                </a:extLst>
              </p:cNvPr>
              <p:cNvSpPr/>
              <p:nvPr/>
            </p:nvSpPr>
            <p:spPr>
              <a:xfrm>
                <a:off x="5011425" y="2387875"/>
                <a:ext cx="511325" cy="495050"/>
              </a:xfrm>
              <a:custGeom>
                <a:avLst/>
                <a:gdLst/>
                <a:ahLst/>
                <a:cxnLst/>
                <a:rect l="l" t="t" r="r" b="b"/>
                <a:pathLst>
                  <a:path w="20453" h="19802" extrusionOk="0">
                    <a:moveTo>
                      <a:pt x="12081" y="0"/>
                    </a:moveTo>
                    <a:cubicBezTo>
                      <a:pt x="7620" y="0"/>
                      <a:pt x="3560" y="1705"/>
                      <a:pt x="477" y="4462"/>
                    </a:cubicBezTo>
                    <a:cubicBezTo>
                      <a:pt x="1" y="5640"/>
                      <a:pt x="277" y="6567"/>
                      <a:pt x="1555" y="6792"/>
                    </a:cubicBezTo>
                    <a:cubicBezTo>
                      <a:pt x="4412" y="7294"/>
                      <a:pt x="8121" y="8973"/>
                      <a:pt x="6267" y="10652"/>
                    </a:cubicBezTo>
                    <a:cubicBezTo>
                      <a:pt x="4412" y="12356"/>
                      <a:pt x="2432" y="11805"/>
                      <a:pt x="3510" y="14111"/>
                    </a:cubicBezTo>
                    <a:cubicBezTo>
                      <a:pt x="4576" y="16392"/>
                      <a:pt x="5274" y="19801"/>
                      <a:pt x="8031" y="19801"/>
                    </a:cubicBezTo>
                    <a:cubicBezTo>
                      <a:pt x="8061" y="19801"/>
                      <a:pt x="8091" y="19801"/>
                      <a:pt x="8121" y="19800"/>
                    </a:cubicBezTo>
                    <a:cubicBezTo>
                      <a:pt x="10953" y="19700"/>
                      <a:pt x="13084" y="15439"/>
                      <a:pt x="14587" y="13058"/>
                    </a:cubicBezTo>
                    <a:cubicBezTo>
                      <a:pt x="16091" y="10652"/>
                      <a:pt x="17971" y="11855"/>
                      <a:pt x="18848" y="9173"/>
                    </a:cubicBezTo>
                    <a:cubicBezTo>
                      <a:pt x="19725" y="6492"/>
                      <a:pt x="20452" y="4462"/>
                      <a:pt x="17695" y="4186"/>
                    </a:cubicBezTo>
                    <a:cubicBezTo>
                      <a:pt x="17423" y="4161"/>
                      <a:pt x="17159" y="4151"/>
                      <a:pt x="16906" y="4151"/>
                    </a:cubicBezTo>
                    <a:cubicBezTo>
                      <a:pt x="15645" y="4151"/>
                      <a:pt x="14622" y="4406"/>
                      <a:pt x="13852" y="4406"/>
                    </a:cubicBezTo>
                    <a:cubicBezTo>
                      <a:pt x="13211" y="4406"/>
                      <a:pt x="12744" y="4230"/>
                      <a:pt x="12457" y="3584"/>
                    </a:cubicBezTo>
                    <a:cubicBezTo>
                      <a:pt x="11956" y="2432"/>
                      <a:pt x="12432" y="1203"/>
                      <a:pt x="12933" y="51"/>
                    </a:cubicBezTo>
                    <a:cubicBezTo>
                      <a:pt x="12633" y="51"/>
                      <a:pt x="12382" y="0"/>
                      <a:pt x="120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87;p45">
                <a:extLst>
                  <a:ext uri="{FF2B5EF4-FFF2-40B4-BE49-F238E27FC236}">
                    <a16:creationId xmlns:a16="http://schemas.microsoft.com/office/drawing/2014/main" id="{3AB7432F-D502-9413-4593-BFE1565A1D41}"/>
                  </a:ext>
                </a:extLst>
              </p:cNvPr>
              <p:cNvSpPr/>
              <p:nvPr/>
            </p:nvSpPr>
            <p:spPr>
              <a:xfrm>
                <a:off x="5453575" y="2644250"/>
                <a:ext cx="297225" cy="386575"/>
              </a:xfrm>
              <a:custGeom>
                <a:avLst/>
                <a:gdLst/>
                <a:ahLst/>
                <a:cxnLst/>
                <a:rect l="l" t="t" r="r" b="b"/>
                <a:pathLst>
                  <a:path w="11889" h="15463" extrusionOk="0">
                    <a:moveTo>
                      <a:pt x="9459" y="1"/>
                    </a:moveTo>
                    <a:cubicBezTo>
                      <a:pt x="9239" y="1"/>
                      <a:pt x="9012" y="15"/>
                      <a:pt x="8781" y="46"/>
                    </a:cubicBezTo>
                    <a:cubicBezTo>
                      <a:pt x="5799" y="472"/>
                      <a:pt x="2616" y="497"/>
                      <a:pt x="3217" y="3605"/>
                    </a:cubicBezTo>
                    <a:cubicBezTo>
                      <a:pt x="3819" y="6688"/>
                      <a:pt x="4821" y="9269"/>
                      <a:pt x="3217" y="9545"/>
                    </a:cubicBezTo>
                    <a:cubicBezTo>
                      <a:pt x="3093" y="9564"/>
                      <a:pt x="2967" y="9573"/>
                      <a:pt x="2839" y="9573"/>
                    </a:cubicBezTo>
                    <a:cubicBezTo>
                      <a:pt x="1961" y="9573"/>
                      <a:pt x="1025" y="9173"/>
                      <a:pt x="517" y="9173"/>
                    </a:cubicBezTo>
                    <a:cubicBezTo>
                      <a:pt x="142" y="9173"/>
                      <a:pt x="0" y="9391"/>
                      <a:pt x="285" y="10147"/>
                    </a:cubicBezTo>
                    <a:cubicBezTo>
                      <a:pt x="987" y="12101"/>
                      <a:pt x="2390" y="13881"/>
                      <a:pt x="3719" y="14407"/>
                    </a:cubicBezTo>
                    <a:cubicBezTo>
                      <a:pt x="5047" y="14934"/>
                      <a:pt x="6375" y="15385"/>
                      <a:pt x="7102" y="15460"/>
                    </a:cubicBezTo>
                    <a:cubicBezTo>
                      <a:pt x="7114" y="15462"/>
                      <a:pt x="7126" y="15462"/>
                      <a:pt x="7138" y="15462"/>
                    </a:cubicBezTo>
                    <a:cubicBezTo>
                      <a:pt x="7851" y="15462"/>
                      <a:pt x="9213" y="12653"/>
                      <a:pt x="11012" y="12653"/>
                    </a:cubicBezTo>
                    <a:cubicBezTo>
                      <a:pt x="11563" y="10949"/>
                      <a:pt x="11889" y="9119"/>
                      <a:pt x="11889" y="7239"/>
                    </a:cubicBezTo>
                    <a:cubicBezTo>
                      <a:pt x="11889" y="4683"/>
                      <a:pt x="11313" y="2252"/>
                      <a:pt x="10335" y="71"/>
                    </a:cubicBezTo>
                    <a:cubicBezTo>
                      <a:pt x="10058" y="28"/>
                      <a:pt x="9765" y="1"/>
                      <a:pt x="9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88;p45">
                <a:extLst>
                  <a:ext uri="{FF2B5EF4-FFF2-40B4-BE49-F238E27FC236}">
                    <a16:creationId xmlns:a16="http://schemas.microsoft.com/office/drawing/2014/main" id="{5F9FFA67-3F57-E9C5-3E7A-9DAA04367FC4}"/>
                  </a:ext>
                </a:extLst>
              </p:cNvPr>
              <p:cNvSpPr/>
              <p:nvPr/>
            </p:nvSpPr>
            <p:spPr>
              <a:xfrm>
                <a:off x="4896150" y="2939125"/>
                <a:ext cx="609050" cy="322850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2914" extrusionOk="0">
                    <a:moveTo>
                      <a:pt x="2449" y="1"/>
                    </a:moveTo>
                    <a:cubicBezTo>
                      <a:pt x="1605" y="1"/>
                      <a:pt x="763" y="234"/>
                      <a:pt x="0" y="557"/>
                    </a:cubicBezTo>
                    <a:cubicBezTo>
                      <a:pt x="2181" y="7700"/>
                      <a:pt x="8848" y="12913"/>
                      <a:pt x="16692" y="12913"/>
                    </a:cubicBezTo>
                    <a:cubicBezTo>
                      <a:pt x="19449" y="12913"/>
                      <a:pt x="22056" y="12261"/>
                      <a:pt x="24361" y="11134"/>
                    </a:cubicBezTo>
                    <a:cubicBezTo>
                      <a:pt x="23234" y="10833"/>
                      <a:pt x="21630" y="10607"/>
                      <a:pt x="21153" y="9805"/>
                    </a:cubicBezTo>
                    <a:cubicBezTo>
                      <a:pt x="20176" y="8126"/>
                      <a:pt x="21780" y="7474"/>
                      <a:pt x="21153" y="4918"/>
                    </a:cubicBezTo>
                    <a:cubicBezTo>
                      <a:pt x="20527" y="2337"/>
                      <a:pt x="19299" y="3239"/>
                      <a:pt x="17168" y="1459"/>
                    </a:cubicBezTo>
                    <a:cubicBezTo>
                      <a:pt x="16653" y="1029"/>
                      <a:pt x="16143" y="843"/>
                      <a:pt x="15653" y="843"/>
                    </a:cubicBezTo>
                    <a:cubicBezTo>
                      <a:pt x="14117" y="843"/>
                      <a:pt x="12771" y="2662"/>
                      <a:pt x="12030" y="4467"/>
                    </a:cubicBezTo>
                    <a:cubicBezTo>
                      <a:pt x="11784" y="5061"/>
                      <a:pt x="11397" y="5311"/>
                      <a:pt x="10915" y="5311"/>
                    </a:cubicBezTo>
                    <a:cubicBezTo>
                      <a:pt x="9486" y="5311"/>
                      <a:pt x="7219" y="3114"/>
                      <a:pt x="5289" y="1184"/>
                    </a:cubicBezTo>
                    <a:cubicBezTo>
                      <a:pt x="4424" y="319"/>
                      <a:pt x="3436" y="1"/>
                      <a:pt x="2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89;p45">
                <a:extLst>
                  <a:ext uri="{FF2B5EF4-FFF2-40B4-BE49-F238E27FC236}">
                    <a16:creationId xmlns:a16="http://schemas.microsoft.com/office/drawing/2014/main" id="{2731F881-6ABE-FD14-C5DC-3C67D9F30557}"/>
                  </a:ext>
                </a:extLst>
              </p:cNvPr>
              <p:cNvSpPr/>
              <p:nvPr/>
            </p:nvSpPr>
            <p:spPr>
              <a:xfrm>
                <a:off x="5159300" y="2454100"/>
                <a:ext cx="224975" cy="35387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14155" extrusionOk="0">
                    <a:moveTo>
                      <a:pt x="4556" y="1"/>
                    </a:moveTo>
                    <a:cubicBezTo>
                      <a:pt x="4412" y="1"/>
                      <a:pt x="4240" y="11"/>
                      <a:pt x="4036" y="33"/>
                    </a:cubicBezTo>
                    <a:cubicBezTo>
                      <a:pt x="1680" y="309"/>
                      <a:pt x="176" y="209"/>
                      <a:pt x="76" y="1186"/>
                    </a:cubicBezTo>
                    <a:cubicBezTo>
                      <a:pt x="1" y="2163"/>
                      <a:pt x="1053" y="4118"/>
                      <a:pt x="2031" y="5046"/>
                    </a:cubicBezTo>
                    <a:cubicBezTo>
                      <a:pt x="3008" y="5973"/>
                      <a:pt x="3635" y="8404"/>
                      <a:pt x="2557" y="9457"/>
                    </a:cubicBezTo>
                    <a:cubicBezTo>
                      <a:pt x="1129" y="10835"/>
                      <a:pt x="1" y="11211"/>
                      <a:pt x="1580" y="12640"/>
                    </a:cubicBezTo>
                    <a:cubicBezTo>
                      <a:pt x="2492" y="13438"/>
                      <a:pt x="2950" y="14155"/>
                      <a:pt x="3434" y="14155"/>
                    </a:cubicBezTo>
                    <a:cubicBezTo>
                      <a:pt x="3801" y="14155"/>
                      <a:pt x="4182" y="13742"/>
                      <a:pt x="4788" y="12640"/>
                    </a:cubicBezTo>
                    <a:cubicBezTo>
                      <a:pt x="6166" y="10058"/>
                      <a:pt x="7344" y="8880"/>
                      <a:pt x="7971" y="7602"/>
                    </a:cubicBezTo>
                    <a:cubicBezTo>
                      <a:pt x="8597" y="6324"/>
                      <a:pt x="8998" y="4444"/>
                      <a:pt x="7520" y="4143"/>
                    </a:cubicBezTo>
                    <a:cubicBezTo>
                      <a:pt x="6041" y="3843"/>
                      <a:pt x="4863" y="4194"/>
                      <a:pt x="4687" y="2615"/>
                    </a:cubicBezTo>
                    <a:cubicBezTo>
                      <a:pt x="4527" y="1151"/>
                      <a:pt x="6057" y="1"/>
                      <a:pt x="45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0;p45">
                <a:extLst>
                  <a:ext uri="{FF2B5EF4-FFF2-40B4-BE49-F238E27FC236}">
                    <a16:creationId xmlns:a16="http://schemas.microsoft.com/office/drawing/2014/main" id="{49CC7BF5-ABF3-94A3-E648-7603EDCAEC2C}"/>
                  </a:ext>
                </a:extLst>
              </p:cNvPr>
              <p:cNvSpPr/>
              <p:nvPr/>
            </p:nvSpPr>
            <p:spPr>
              <a:xfrm>
                <a:off x="5386800" y="2744225"/>
                <a:ext cx="73900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2163" extrusionOk="0">
                    <a:moveTo>
                      <a:pt x="973" y="0"/>
                    </a:moveTo>
                    <a:cubicBezTo>
                      <a:pt x="35" y="0"/>
                      <a:pt x="1" y="2163"/>
                      <a:pt x="901" y="2163"/>
                    </a:cubicBezTo>
                    <a:cubicBezTo>
                      <a:pt x="1978" y="2163"/>
                      <a:pt x="2956" y="1185"/>
                      <a:pt x="1527" y="208"/>
                    </a:cubicBezTo>
                    <a:cubicBezTo>
                      <a:pt x="1317" y="62"/>
                      <a:pt x="1132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1;p45">
                <a:extLst>
                  <a:ext uri="{FF2B5EF4-FFF2-40B4-BE49-F238E27FC236}">
                    <a16:creationId xmlns:a16="http://schemas.microsoft.com/office/drawing/2014/main" id="{DC9E9AA6-BA02-52C0-A2D7-E03599EB2BCA}"/>
                  </a:ext>
                </a:extLst>
              </p:cNvPr>
              <p:cNvSpPr/>
              <p:nvPr/>
            </p:nvSpPr>
            <p:spPr>
              <a:xfrm>
                <a:off x="4970275" y="2601850"/>
                <a:ext cx="9130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3528" extrusionOk="0">
                    <a:moveTo>
                      <a:pt x="1971" y="0"/>
                    </a:moveTo>
                    <a:cubicBezTo>
                      <a:pt x="1052" y="0"/>
                      <a:pt x="1" y="864"/>
                      <a:pt x="18" y="1692"/>
                    </a:cubicBezTo>
                    <a:cubicBezTo>
                      <a:pt x="18" y="2641"/>
                      <a:pt x="642" y="3528"/>
                      <a:pt x="1336" y="3528"/>
                    </a:cubicBezTo>
                    <a:cubicBezTo>
                      <a:pt x="1521" y="3528"/>
                      <a:pt x="1712" y="3464"/>
                      <a:pt x="1898" y="3321"/>
                    </a:cubicBezTo>
                    <a:cubicBezTo>
                      <a:pt x="2775" y="2645"/>
                      <a:pt x="3652" y="1717"/>
                      <a:pt x="3025" y="614"/>
                    </a:cubicBezTo>
                    <a:cubicBezTo>
                      <a:pt x="2775" y="177"/>
                      <a:pt x="2387" y="0"/>
                      <a:pt x="1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2;p45">
                <a:extLst>
                  <a:ext uri="{FF2B5EF4-FFF2-40B4-BE49-F238E27FC236}">
                    <a16:creationId xmlns:a16="http://schemas.microsoft.com/office/drawing/2014/main" id="{820B8FB0-103B-558F-116A-9BA567D629F0}"/>
                  </a:ext>
                </a:extLst>
              </p:cNvPr>
              <p:cNvSpPr/>
              <p:nvPr/>
            </p:nvSpPr>
            <p:spPr>
              <a:xfrm>
                <a:off x="5477600" y="3095475"/>
                <a:ext cx="87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2204" extrusionOk="0">
                    <a:moveTo>
                      <a:pt x="3155" y="1"/>
                    </a:moveTo>
                    <a:cubicBezTo>
                      <a:pt x="2775" y="1"/>
                      <a:pt x="2118" y="334"/>
                      <a:pt x="1605" y="719"/>
                    </a:cubicBezTo>
                    <a:cubicBezTo>
                      <a:pt x="828" y="1296"/>
                      <a:pt x="1" y="2123"/>
                      <a:pt x="978" y="2198"/>
                    </a:cubicBezTo>
                    <a:cubicBezTo>
                      <a:pt x="1018" y="2202"/>
                      <a:pt x="1058" y="2204"/>
                      <a:pt x="1099" y="2204"/>
                    </a:cubicBezTo>
                    <a:cubicBezTo>
                      <a:pt x="2088" y="2204"/>
                      <a:pt x="3363" y="1066"/>
                      <a:pt x="3459" y="368"/>
                    </a:cubicBezTo>
                    <a:cubicBezTo>
                      <a:pt x="3495" y="106"/>
                      <a:pt x="3369" y="1"/>
                      <a:pt x="3155" y="1"/>
                    </a:cubicBezTo>
                    <a:close/>
                  </a:path>
                </a:pathLst>
              </a:custGeom>
              <a:solidFill>
                <a:srgbClr val="EE9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3;p45">
                <a:extLst>
                  <a:ext uri="{FF2B5EF4-FFF2-40B4-BE49-F238E27FC236}">
                    <a16:creationId xmlns:a16="http://schemas.microsoft.com/office/drawing/2014/main" id="{89CD90C6-0EE2-BAA8-297B-5C7F92DFF366}"/>
                  </a:ext>
                </a:extLst>
              </p:cNvPr>
              <p:cNvSpPr/>
              <p:nvPr/>
            </p:nvSpPr>
            <p:spPr>
              <a:xfrm>
                <a:off x="4966325" y="3037325"/>
                <a:ext cx="392250" cy="224000"/>
              </a:xfrm>
              <a:custGeom>
                <a:avLst/>
                <a:gdLst/>
                <a:ahLst/>
                <a:cxnLst/>
                <a:rect l="l" t="t" r="r" b="b"/>
                <a:pathLst>
                  <a:path w="15690" h="8960" extrusionOk="0">
                    <a:moveTo>
                      <a:pt x="566" y="1"/>
                    </a:moveTo>
                    <a:cubicBezTo>
                      <a:pt x="356" y="1"/>
                      <a:pt x="218" y="155"/>
                      <a:pt x="176" y="539"/>
                    </a:cubicBezTo>
                    <a:cubicBezTo>
                      <a:pt x="0" y="1993"/>
                      <a:pt x="1905" y="3972"/>
                      <a:pt x="3534" y="5551"/>
                    </a:cubicBezTo>
                    <a:cubicBezTo>
                      <a:pt x="6291" y="7582"/>
                      <a:pt x="9650" y="8835"/>
                      <a:pt x="13309" y="8960"/>
                    </a:cubicBezTo>
                    <a:cubicBezTo>
                      <a:pt x="14737" y="8534"/>
                      <a:pt x="15690" y="7055"/>
                      <a:pt x="15414" y="5877"/>
                    </a:cubicBezTo>
                    <a:cubicBezTo>
                      <a:pt x="15063" y="4298"/>
                      <a:pt x="14787" y="4449"/>
                      <a:pt x="15063" y="2694"/>
                    </a:cubicBezTo>
                    <a:cubicBezTo>
                      <a:pt x="15339" y="940"/>
                      <a:pt x="14361" y="1441"/>
                      <a:pt x="13033" y="990"/>
                    </a:cubicBezTo>
                    <a:cubicBezTo>
                      <a:pt x="12853" y="932"/>
                      <a:pt x="12694" y="905"/>
                      <a:pt x="12551" y="905"/>
                    </a:cubicBezTo>
                    <a:cubicBezTo>
                      <a:pt x="11637" y="905"/>
                      <a:pt x="11360" y="2019"/>
                      <a:pt x="10276" y="3471"/>
                    </a:cubicBezTo>
                    <a:cubicBezTo>
                      <a:pt x="9931" y="3943"/>
                      <a:pt x="9429" y="4128"/>
                      <a:pt x="8845" y="4128"/>
                    </a:cubicBezTo>
                    <a:cubicBezTo>
                      <a:pt x="7351" y="4128"/>
                      <a:pt x="5318" y="2921"/>
                      <a:pt x="3985" y="2218"/>
                    </a:cubicBezTo>
                    <a:cubicBezTo>
                      <a:pt x="2582" y="1497"/>
                      <a:pt x="1221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4;p45">
                <a:extLst>
                  <a:ext uri="{FF2B5EF4-FFF2-40B4-BE49-F238E27FC236}">
                    <a16:creationId xmlns:a16="http://schemas.microsoft.com/office/drawing/2014/main" id="{B36DA72C-984C-DF8D-1482-3B6E865B5700}"/>
                  </a:ext>
                </a:extLst>
              </p:cNvPr>
              <p:cNvSpPr/>
              <p:nvPr/>
            </p:nvSpPr>
            <p:spPr>
              <a:xfrm>
                <a:off x="5548400" y="2691750"/>
                <a:ext cx="202400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0424" extrusionOk="0">
                    <a:moveTo>
                      <a:pt x="7319" y="226"/>
                    </a:moveTo>
                    <a:cubicBezTo>
                      <a:pt x="7144" y="252"/>
                      <a:pt x="6918" y="302"/>
                      <a:pt x="6667" y="377"/>
                    </a:cubicBezTo>
                    <a:cubicBezTo>
                      <a:pt x="4362" y="1079"/>
                      <a:pt x="3309" y="1"/>
                      <a:pt x="3209" y="2683"/>
                    </a:cubicBezTo>
                    <a:cubicBezTo>
                      <a:pt x="3134" y="5339"/>
                      <a:pt x="2682" y="8698"/>
                      <a:pt x="2682" y="8698"/>
                    </a:cubicBezTo>
                    <a:cubicBezTo>
                      <a:pt x="1179" y="9324"/>
                      <a:pt x="1" y="9876"/>
                      <a:pt x="1003" y="10277"/>
                    </a:cubicBezTo>
                    <a:cubicBezTo>
                      <a:pt x="1269" y="10376"/>
                      <a:pt x="1521" y="10423"/>
                      <a:pt x="1779" y="10423"/>
                    </a:cubicBezTo>
                    <a:cubicBezTo>
                      <a:pt x="2495" y="10423"/>
                      <a:pt x="3260" y="10064"/>
                      <a:pt x="4512" y="9475"/>
                    </a:cubicBezTo>
                    <a:cubicBezTo>
                      <a:pt x="6041" y="8773"/>
                      <a:pt x="6843" y="8923"/>
                      <a:pt x="7745" y="8773"/>
                    </a:cubicBezTo>
                    <a:cubicBezTo>
                      <a:pt x="7971" y="7645"/>
                      <a:pt x="8096" y="6517"/>
                      <a:pt x="8096" y="5339"/>
                    </a:cubicBezTo>
                    <a:cubicBezTo>
                      <a:pt x="8096" y="3560"/>
                      <a:pt x="7820" y="1856"/>
                      <a:pt x="7319" y="2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5;p45">
                <a:extLst>
                  <a:ext uri="{FF2B5EF4-FFF2-40B4-BE49-F238E27FC236}">
                    <a16:creationId xmlns:a16="http://schemas.microsoft.com/office/drawing/2014/main" id="{7547B3C8-7321-811E-16E9-8722057B6C42}"/>
                  </a:ext>
                </a:extLst>
              </p:cNvPr>
              <p:cNvSpPr/>
              <p:nvPr/>
            </p:nvSpPr>
            <p:spPr>
              <a:xfrm>
                <a:off x="5017075" y="2429225"/>
                <a:ext cx="733725" cy="832750"/>
              </a:xfrm>
              <a:custGeom>
                <a:avLst/>
                <a:gdLst/>
                <a:ahLst/>
                <a:cxnLst/>
                <a:rect l="l" t="t" r="r" b="b"/>
                <a:pathLst>
                  <a:path w="29349" h="33310" extrusionOk="0">
                    <a:moveTo>
                      <a:pt x="19224" y="1"/>
                    </a:moveTo>
                    <a:lnTo>
                      <a:pt x="19224" y="1"/>
                    </a:lnTo>
                    <a:cubicBezTo>
                      <a:pt x="22657" y="3184"/>
                      <a:pt x="24813" y="7720"/>
                      <a:pt x="24813" y="12783"/>
                    </a:cubicBezTo>
                    <a:cubicBezTo>
                      <a:pt x="24813" y="22432"/>
                      <a:pt x="16993" y="30251"/>
                      <a:pt x="7344" y="30251"/>
                    </a:cubicBezTo>
                    <a:cubicBezTo>
                      <a:pt x="4712" y="30251"/>
                      <a:pt x="2231" y="29675"/>
                      <a:pt x="0" y="28622"/>
                    </a:cubicBezTo>
                    <a:lnTo>
                      <a:pt x="0" y="28622"/>
                    </a:lnTo>
                    <a:cubicBezTo>
                      <a:pt x="3108" y="31530"/>
                      <a:pt x="7269" y="33309"/>
                      <a:pt x="11855" y="33309"/>
                    </a:cubicBezTo>
                    <a:cubicBezTo>
                      <a:pt x="21504" y="33309"/>
                      <a:pt x="29349" y="25489"/>
                      <a:pt x="29349" y="15840"/>
                    </a:cubicBezTo>
                    <a:cubicBezTo>
                      <a:pt x="29349" y="8798"/>
                      <a:pt x="25189" y="2783"/>
                      <a:pt x="19224" y="1"/>
                    </a:cubicBezTo>
                    <a:close/>
                  </a:path>
                </a:pathLst>
              </a:custGeom>
              <a:solidFill>
                <a:srgbClr val="AC476D">
                  <a:alpha val="3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696;p45">
              <a:extLst>
                <a:ext uri="{FF2B5EF4-FFF2-40B4-BE49-F238E27FC236}">
                  <a16:creationId xmlns:a16="http://schemas.microsoft.com/office/drawing/2014/main" id="{E1621B02-C747-0A73-A2DC-B7971266E073}"/>
                </a:ext>
              </a:extLst>
            </p:cNvPr>
            <p:cNvSpPr/>
            <p:nvPr/>
          </p:nvSpPr>
          <p:spPr>
            <a:xfrm>
              <a:off x="3617238" y="2776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697;p45">
            <a:extLst>
              <a:ext uri="{FF2B5EF4-FFF2-40B4-BE49-F238E27FC236}">
                <a16:creationId xmlns:a16="http://schemas.microsoft.com/office/drawing/2014/main" id="{D23D89DB-8E28-1999-566D-61A08CC681F2}"/>
              </a:ext>
            </a:extLst>
          </p:cNvPr>
          <p:cNvGrpSpPr/>
          <p:nvPr/>
        </p:nvGrpSpPr>
        <p:grpSpPr>
          <a:xfrm>
            <a:off x="8372511" y="3771318"/>
            <a:ext cx="1267953" cy="1212240"/>
            <a:chOff x="5151483" y="2761200"/>
            <a:chExt cx="553004" cy="553057"/>
          </a:xfrm>
        </p:grpSpPr>
        <p:grpSp>
          <p:nvGrpSpPr>
            <p:cNvPr id="44" name="Google Shape;1698;p45">
              <a:extLst>
                <a:ext uri="{FF2B5EF4-FFF2-40B4-BE49-F238E27FC236}">
                  <a16:creationId xmlns:a16="http://schemas.microsoft.com/office/drawing/2014/main" id="{0F8EDA9F-D354-FFDF-3351-1C47B2A947F1}"/>
                </a:ext>
              </a:extLst>
            </p:cNvPr>
            <p:cNvGrpSpPr/>
            <p:nvPr/>
          </p:nvGrpSpPr>
          <p:grpSpPr>
            <a:xfrm>
              <a:off x="5151483" y="2761202"/>
              <a:ext cx="553004" cy="553055"/>
              <a:chOff x="1852275" y="2571450"/>
              <a:chExt cx="506925" cy="506925"/>
            </a:xfrm>
          </p:grpSpPr>
          <p:sp>
            <p:nvSpPr>
              <p:cNvPr id="46" name="Google Shape;1699;p45">
                <a:extLst>
                  <a:ext uri="{FF2B5EF4-FFF2-40B4-BE49-F238E27FC236}">
                    <a16:creationId xmlns:a16="http://schemas.microsoft.com/office/drawing/2014/main" id="{12827C4D-9C14-76F4-1DAB-2B20EF9C841C}"/>
                  </a:ext>
                </a:extLst>
              </p:cNvPr>
              <p:cNvSpPr/>
              <p:nvPr/>
            </p:nvSpPr>
            <p:spPr>
              <a:xfrm>
                <a:off x="1852275" y="2571450"/>
                <a:ext cx="506925" cy="506925"/>
              </a:xfrm>
              <a:custGeom>
                <a:avLst/>
                <a:gdLst/>
                <a:ahLst/>
                <a:cxnLst/>
                <a:rect l="l" t="t" r="r" b="b"/>
                <a:pathLst>
                  <a:path w="20277" h="20277" extrusionOk="0">
                    <a:moveTo>
                      <a:pt x="10126" y="1"/>
                    </a:moveTo>
                    <a:cubicBezTo>
                      <a:pt x="4537" y="1"/>
                      <a:pt x="0" y="4537"/>
                      <a:pt x="0" y="10151"/>
                    </a:cubicBezTo>
                    <a:cubicBezTo>
                      <a:pt x="0" y="15740"/>
                      <a:pt x="4537" y="20277"/>
                      <a:pt x="10126" y="20277"/>
                    </a:cubicBezTo>
                    <a:cubicBezTo>
                      <a:pt x="15740" y="20277"/>
                      <a:pt x="20276" y="15740"/>
                      <a:pt x="20276" y="10151"/>
                    </a:cubicBezTo>
                    <a:cubicBezTo>
                      <a:pt x="20276" y="4537"/>
                      <a:pt x="15740" y="1"/>
                      <a:pt x="10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0;p45">
                <a:extLst>
                  <a:ext uri="{FF2B5EF4-FFF2-40B4-BE49-F238E27FC236}">
                    <a16:creationId xmlns:a16="http://schemas.microsoft.com/office/drawing/2014/main" id="{F6CAA951-23E2-0689-2918-D20D47EAB0CC}"/>
                  </a:ext>
                </a:extLst>
              </p:cNvPr>
              <p:cNvSpPr/>
              <p:nvPr/>
            </p:nvSpPr>
            <p:spPr>
              <a:xfrm>
                <a:off x="1921825" y="2571450"/>
                <a:ext cx="437375" cy="318900"/>
              </a:xfrm>
              <a:custGeom>
                <a:avLst/>
                <a:gdLst/>
                <a:ahLst/>
                <a:cxnLst/>
                <a:rect l="l" t="t" r="r" b="b"/>
                <a:pathLst>
                  <a:path w="17495" h="12756" extrusionOk="0">
                    <a:moveTo>
                      <a:pt x="7344" y="1"/>
                    </a:moveTo>
                    <a:cubicBezTo>
                      <a:pt x="4461" y="1"/>
                      <a:pt x="1830" y="1229"/>
                      <a:pt x="0" y="3184"/>
                    </a:cubicBezTo>
                    <a:cubicBezTo>
                      <a:pt x="1119" y="4324"/>
                      <a:pt x="2789" y="5268"/>
                      <a:pt x="3917" y="5268"/>
                    </a:cubicBezTo>
                    <a:cubicBezTo>
                      <a:pt x="4128" y="5268"/>
                      <a:pt x="4320" y="5235"/>
                      <a:pt x="4487" y="5164"/>
                    </a:cubicBezTo>
                    <a:cubicBezTo>
                      <a:pt x="5902" y="4539"/>
                      <a:pt x="6549" y="3657"/>
                      <a:pt x="7476" y="3657"/>
                    </a:cubicBezTo>
                    <a:cubicBezTo>
                      <a:pt x="7812" y="3657"/>
                      <a:pt x="8186" y="3774"/>
                      <a:pt x="8647" y="4061"/>
                    </a:cubicBezTo>
                    <a:cubicBezTo>
                      <a:pt x="10401" y="5164"/>
                      <a:pt x="9399" y="8322"/>
                      <a:pt x="9248" y="10151"/>
                    </a:cubicBezTo>
                    <a:cubicBezTo>
                      <a:pt x="9117" y="11524"/>
                      <a:pt x="9592" y="12756"/>
                      <a:pt x="10790" y="12756"/>
                    </a:cubicBezTo>
                    <a:cubicBezTo>
                      <a:pt x="11189" y="12756"/>
                      <a:pt x="11668" y="12620"/>
                      <a:pt x="12231" y="12307"/>
                    </a:cubicBezTo>
                    <a:cubicBezTo>
                      <a:pt x="13511" y="11584"/>
                      <a:pt x="15166" y="11082"/>
                      <a:pt x="16578" y="11082"/>
                    </a:cubicBezTo>
                    <a:cubicBezTo>
                      <a:pt x="16880" y="11082"/>
                      <a:pt x="17170" y="11105"/>
                      <a:pt x="17444" y="11154"/>
                    </a:cubicBezTo>
                    <a:cubicBezTo>
                      <a:pt x="17469" y="10828"/>
                      <a:pt x="17494" y="10477"/>
                      <a:pt x="17494" y="10151"/>
                    </a:cubicBezTo>
                    <a:cubicBezTo>
                      <a:pt x="17494" y="4537"/>
                      <a:pt x="12958" y="1"/>
                      <a:pt x="7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1;p45">
                <a:extLst>
                  <a:ext uri="{FF2B5EF4-FFF2-40B4-BE49-F238E27FC236}">
                    <a16:creationId xmlns:a16="http://schemas.microsoft.com/office/drawing/2014/main" id="{E9E70A73-FAF5-18A2-6ECA-E7A1F28C4FDC}"/>
                  </a:ext>
                </a:extLst>
              </p:cNvPr>
              <p:cNvSpPr/>
              <p:nvPr/>
            </p:nvSpPr>
            <p:spPr>
              <a:xfrm>
                <a:off x="1852275" y="2757550"/>
                <a:ext cx="469325" cy="320825"/>
              </a:xfrm>
              <a:custGeom>
                <a:avLst/>
                <a:gdLst/>
                <a:ahLst/>
                <a:cxnLst/>
                <a:rect l="l" t="t" r="r" b="b"/>
                <a:pathLst>
                  <a:path w="18773" h="12833" extrusionOk="0">
                    <a:moveTo>
                      <a:pt x="376" y="0"/>
                    </a:moveTo>
                    <a:cubicBezTo>
                      <a:pt x="126" y="878"/>
                      <a:pt x="0" y="1755"/>
                      <a:pt x="0" y="2707"/>
                    </a:cubicBezTo>
                    <a:cubicBezTo>
                      <a:pt x="0" y="8296"/>
                      <a:pt x="4537" y="12833"/>
                      <a:pt x="10126" y="12833"/>
                    </a:cubicBezTo>
                    <a:cubicBezTo>
                      <a:pt x="13810" y="12833"/>
                      <a:pt x="16993" y="10903"/>
                      <a:pt x="18772" y="7996"/>
                    </a:cubicBezTo>
                    <a:cubicBezTo>
                      <a:pt x="17695" y="7444"/>
                      <a:pt x="16592" y="7068"/>
                      <a:pt x="15915" y="6943"/>
                    </a:cubicBezTo>
                    <a:cubicBezTo>
                      <a:pt x="15722" y="6903"/>
                      <a:pt x="15539" y="6884"/>
                      <a:pt x="15365" y="6884"/>
                    </a:cubicBezTo>
                    <a:cubicBezTo>
                      <a:pt x="13678" y="6884"/>
                      <a:pt x="12761" y="8616"/>
                      <a:pt x="11103" y="9524"/>
                    </a:cubicBezTo>
                    <a:cubicBezTo>
                      <a:pt x="10856" y="9656"/>
                      <a:pt x="10590" y="9715"/>
                      <a:pt x="10311" y="9715"/>
                    </a:cubicBezTo>
                    <a:cubicBezTo>
                      <a:pt x="8523" y="9715"/>
                      <a:pt x="6221" y="7309"/>
                      <a:pt x="5289" y="6442"/>
                    </a:cubicBezTo>
                    <a:cubicBezTo>
                      <a:pt x="4211" y="5439"/>
                      <a:pt x="6191" y="5940"/>
                      <a:pt x="6291" y="4111"/>
                    </a:cubicBezTo>
                    <a:cubicBezTo>
                      <a:pt x="6341" y="2707"/>
                      <a:pt x="3309" y="1254"/>
                      <a:pt x="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2;p45">
                <a:extLst>
                  <a:ext uri="{FF2B5EF4-FFF2-40B4-BE49-F238E27FC236}">
                    <a16:creationId xmlns:a16="http://schemas.microsoft.com/office/drawing/2014/main" id="{41C6EEDF-4467-ED40-0B01-B352E4078C09}"/>
                  </a:ext>
                </a:extLst>
              </p:cNvPr>
              <p:cNvSpPr/>
              <p:nvPr/>
            </p:nvSpPr>
            <p:spPr>
              <a:xfrm>
                <a:off x="2171200" y="2708325"/>
                <a:ext cx="128675" cy="122575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4903" extrusionOk="0">
                    <a:moveTo>
                      <a:pt x="2825" y="0"/>
                    </a:moveTo>
                    <a:cubicBezTo>
                      <a:pt x="2777" y="0"/>
                      <a:pt x="2730" y="5"/>
                      <a:pt x="2682" y="15"/>
                    </a:cubicBezTo>
                    <a:cubicBezTo>
                      <a:pt x="1354" y="265"/>
                      <a:pt x="0" y="4501"/>
                      <a:pt x="1429" y="4676"/>
                    </a:cubicBezTo>
                    <a:cubicBezTo>
                      <a:pt x="2105" y="4749"/>
                      <a:pt x="2804" y="4903"/>
                      <a:pt x="3392" y="4903"/>
                    </a:cubicBezTo>
                    <a:cubicBezTo>
                      <a:pt x="4025" y="4903"/>
                      <a:pt x="4529" y="4724"/>
                      <a:pt x="4737" y="4075"/>
                    </a:cubicBezTo>
                    <a:cubicBezTo>
                      <a:pt x="5147" y="2894"/>
                      <a:pt x="4005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3;p45">
                <a:extLst>
                  <a:ext uri="{FF2B5EF4-FFF2-40B4-BE49-F238E27FC236}">
                    <a16:creationId xmlns:a16="http://schemas.microsoft.com/office/drawing/2014/main" id="{750BA969-2ED4-1660-60B2-1958656C9C9B}"/>
                  </a:ext>
                </a:extLst>
              </p:cNvPr>
              <p:cNvSpPr/>
              <p:nvPr/>
            </p:nvSpPr>
            <p:spPr>
              <a:xfrm>
                <a:off x="1877075" y="2819800"/>
                <a:ext cx="6760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811" extrusionOk="0">
                    <a:moveTo>
                      <a:pt x="1197" y="0"/>
                    </a:moveTo>
                    <a:cubicBezTo>
                      <a:pt x="539" y="0"/>
                      <a:pt x="0" y="809"/>
                      <a:pt x="612" y="1295"/>
                    </a:cubicBezTo>
                    <a:cubicBezTo>
                      <a:pt x="991" y="1585"/>
                      <a:pt x="1564" y="1810"/>
                      <a:pt x="1965" y="1810"/>
                    </a:cubicBezTo>
                    <a:cubicBezTo>
                      <a:pt x="2467" y="1810"/>
                      <a:pt x="2703" y="1459"/>
                      <a:pt x="1966" y="443"/>
                    </a:cubicBezTo>
                    <a:cubicBezTo>
                      <a:pt x="1733" y="125"/>
                      <a:pt x="1455" y="0"/>
                      <a:pt x="11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4;p45">
                <a:extLst>
                  <a:ext uri="{FF2B5EF4-FFF2-40B4-BE49-F238E27FC236}">
                    <a16:creationId xmlns:a16="http://schemas.microsoft.com/office/drawing/2014/main" id="{47CEE99A-7011-B2F6-0DDB-54E59F3F1407}"/>
                  </a:ext>
                </a:extLst>
              </p:cNvPr>
              <p:cNvSpPr/>
              <p:nvPr/>
            </p:nvSpPr>
            <p:spPr>
              <a:xfrm>
                <a:off x="2013300" y="2730975"/>
                <a:ext cx="11302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2399" extrusionOk="0">
                    <a:moveTo>
                      <a:pt x="2319" y="1"/>
                    </a:moveTo>
                    <a:cubicBezTo>
                      <a:pt x="2221" y="1"/>
                      <a:pt x="2116" y="4"/>
                      <a:pt x="2005" y="11"/>
                    </a:cubicBezTo>
                    <a:cubicBezTo>
                      <a:pt x="752" y="111"/>
                      <a:pt x="0" y="1314"/>
                      <a:pt x="1178" y="1865"/>
                    </a:cubicBezTo>
                    <a:cubicBezTo>
                      <a:pt x="1763" y="2158"/>
                      <a:pt x="2688" y="2398"/>
                      <a:pt x="3384" y="2398"/>
                    </a:cubicBezTo>
                    <a:cubicBezTo>
                      <a:pt x="4061" y="2398"/>
                      <a:pt x="4520" y="2170"/>
                      <a:pt x="4236" y="1540"/>
                    </a:cubicBezTo>
                    <a:cubicBezTo>
                      <a:pt x="3733" y="374"/>
                      <a:pt x="3335" y="1"/>
                      <a:pt x="2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5;p45">
                <a:extLst>
                  <a:ext uri="{FF2B5EF4-FFF2-40B4-BE49-F238E27FC236}">
                    <a16:creationId xmlns:a16="http://schemas.microsoft.com/office/drawing/2014/main" id="{7945C1BD-CAD4-4855-AD6F-8F86CD8A8E62}"/>
                  </a:ext>
                </a:extLst>
              </p:cNvPr>
              <p:cNvSpPr/>
              <p:nvPr/>
            </p:nvSpPr>
            <p:spPr>
              <a:xfrm>
                <a:off x="1909925" y="2614700"/>
                <a:ext cx="449275" cy="4636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18547" extrusionOk="0">
                    <a:moveTo>
                      <a:pt x="13484" y="0"/>
                    </a:moveTo>
                    <a:lnTo>
                      <a:pt x="13484" y="0"/>
                    </a:lnTo>
                    <a:cubicBezTo>
                      <a:pt x="14938" y="1755"/>
                      <a:pt x="15815" y="4010"/>
                      <a:pt x="15815" y="6441"/>
                    </a:cubicBezTo>
                    <a:cubicBezTo>
                      <a:pt x="15815" y="12055"/>
                      <a:pt x="11278" y="16592"/>
                      <a:pt x="5664" y="16592"/>
                    </a:cubicBezTo>
                    <a:cubicBezTo>
                      <a:pt x="3559" y="16592"/>
                      <a:pt x="1629" y="15965"/>
                      <a:pt x="0" y="14862"/>
                    </a:cubicBezTo>
                    <a:lnTo>
                      <a:pt x="0" y="14862"/>
                    </a:lnTo>
                    <a:cubicBezTo>
                      <a:pt x="1855" y="17118"/>
                      <a:pt x="4687" y="18547"/>
                      <a:pt x="7820" y="18547"/>
                    </a:cubicBezTo>
                    <a:cubicBezTo>
                      <a:pt x="13434" y="18547"/>
                      <a:pt x="17970" y="14010"/>
                      <a:pt x="17970" y="8421"/>
                    </a:cubicBezTo>
                    <a:cubicBezTo>
                      <a:pt x="17970" y="4912"/>
                      <a:pt x="16191" y="1830"/>
                      <a:pt x="13484" y="0"/>
                    </a:cubicBezTo>
                    <a:close/>
                  </a:path>
                </a:pathLst>
              </a:custGeom>
              <a:solidFill>
                <a:srgbClr val="631200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706;p45">
              <a:extLst>
                <a:ext uri="{FF2B5EF4-FFF2-40B4-BE49-F238E27FC236}">
                  <a16:creationId xmlns:a16="http://schemas.microsoft.com/office/drawing/2014/main" id="{62937718-417F-AB76-6EA5-DA705E6C4392}"/>
                </a:ext>
              </a:extLst>
            </p:cNvPr>
            <p:cNvSpPr/>
            <p:nvPr/>
          </p:nvSpPr>
          <p:spPr>
            <a:xfrm>
              <a:off x="5343838" y="2761200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755;p46">
            <a:extLst>
              <a:ext uri="{FF2B5EF4-FFF2-40B4-BE49-F238E27FC236}">
                <a16:creationId xmlns:a16="http://schemas.microsoft.com/office/drawing/2014/main" id="{0442466B-FD86-791F-6356-08B0BDC3C7E4}"/>
              </a:ext>
            </a:extLst>
          </p:cNvPr>
          <p:cNvGrpSpPr/>
          <p:nvPr/>
        </p:nvGrpSpPr>
        <p:grpSpPr>
          <a:xfrm>
            <a:off x="143954" y="3862861"/>
            <a:ext cx="1378271" cy="1395660"/>
            <a:chOff x="6177019" y="2287113"/>
            <a:chExt cx="689678" cy="689678"/>
          </a:xfrm>
        </p:grpSpPr>
        <p:grpSp>
          <p:nvGrpSpPr>
            <p:cNvPr id="1413" name="Google Shape;1756;p46">
              <a:extLst>
                <a:ext uri="{FF2B5EF4-FFF2-40B4-BE49-F238E27FC236}">
                  <a16:creationId xmlns:a16="http://schemas.microsoft.com/office/drawing/2014/main" id="{C7A41F59-93EA-0042-4184-A38DA3CD584D}"/>
                </a:ext>
              </a:extLst>
            </p:cNvPr>
            <p:cNvGrpSpPr/>
            <p:nvPr/>
          </p:nvGrpSpPr>
          <p:grpSpPr>
            <a:xfrm>
              <a:off x="6177019" y="2287113"/>
              <a:ext cx="689678" cy="689678"/>
              <a:chOff x="5806083" y="1670576"/>
              <a:chExt cx="521732" cy="521732"/>
            </a:xfrm>
          </p:grpSpPr>
          <p:grpSp>
            <p:nvGrpSpPr>
              <p:cNvPr id="1415" name="Google Shape;1757;p46">
                <a:extLst>
                  <a:ext uri="{FF2B5EF4-FFF2-40B4-BE49-F238E27FC236}">
                    <a16:creationId xmlns:a16="http://schemas.microsoft.com/office/drawing/2014/main" id="{819C2CE0-91A4-6ECC-BCA6-FE9342F13642}"/>
                  </a:ext>
                </a:extLst>
              </p:cNvPr>
              <p:cNvGrpSpPr/>
              <p:nvPr/>
            </p:nvGrpSpPr>
            <p:grpSpPr>
              <a:xfrm>
                <a:off x="5806083" y="1670576"/>
                <a:ext cx="521732" cy="521732"/>
                <a:chOff x="2751400" y="2498775"/>
                <a:chExt cx="652900" cy="652900"/>
              </a:xfrm>
            </p:grpSpPr>
            <p:sp>
              <p:nvSpPr>
                <p:cNvPr id="1417" name="Google Shape;1758;p46">
                  <a:extLst>
                    <a:ext uri="{FF2B5EF4-FFF2-40B4-BE49-F238E27FC236}">
                      <a16:creationId xmlns:a16="http://schemas.microsoft.com/office/drawing/2014/main" id="{F420967F-E874-3ADB-D26A-7CB59B31307D}"/>
                    </a:ext>
                  </a:extLst>
                </p:cNvPr>
                <p:cNvSpPr/>
                <p:nvPr/>
              </p:nvSpPr>
              <p:spPr>
                <a:xfrm>
                  <a:off x="2751400" y="2498775"/>
                  <a:ext cx="652900" cy="65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6" h="26116" extrusionOk="0">
                      <a:moveTo>
                        <a:pt x="13058" y="1"/>
                      </a:moveTo>
                      <a:cubicBezTo>
                        <a:pt x="5840" y="1"/>
                        <a:pt x="0" y="5840"/>
                        <a:pt x="0" y="13058"/>
                      </a:cubicBezTo>
                      <a:cubicBezTo>
                        <a:pt x="0" y="20251"/>
                        <a:pt x="5840" y="26116"/>
                        <a:pt x="13058" y="26116"/>
                      </a:cubicBezTo>
                      <a:cubicBezTo>
                        <a:pt x="20276" y="26116"/>
                        <a:pt x="26116" y="20251"/>
                        <a:pt x="26116" y="13058"/>
                      </a:cubicBezTo>
                      <a:cubicBezTo>
                        <a:pt x="26116" y="5840"/>
                        <a:pt x="20276" y="1"/>
                        <a:pt x="1305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759;p46">
                  <a:extLst>
                    <a:ext uri="{FF2B5EF4-FFF2-40B4-BE49-F238E27FC236}">
                      <a16:creationId xmlns:a16="http://schemas.microsoft.com/office/drawing/2014/main" id="{5B816C87-3396-7585-73A1-49FEF1E27998}"/>
                    </a:ext>
                  </a:extLst>
                </p:cNvPr>
                <p:cNvSpPr/>
                <p:nvPr/>
              </p:nvSpPr>
              <p:spPr>
                <a:xfrm>
                  <a:off x="2758925" y="2889025"/>
                  <a:ext cx="637875" cy="18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5" h="7500" extrusionOk="0">
                      <a:moveTo>
                        <a:pt x="20492" y="0"/>
                      </a:moveTo>
                      <a:cubicBezTo>
                        <a:pt x="19762" y="0"/>
                        <a:pt x="19009" y="29"/>
                        <a:pt x="18246" y="105"/>
                      </a:cubicBezTo>
                      <a:cubicBezTo>
                        <a:pt x="14486" y="451"/>
                        <a:pt x="12558" y="4117"/>
                        <a:pt x="9135" y="4117"/>
                      </a:cubicBezTo>
                      <a:cubicBezTo>
                        <a:pt x="9090" y="4117"/>
                        <a:pt x="9044" y="4116"/>
                        <a:pt x="8998" y="4115"/>
                      </a:cubicBezTo>
                      <a:cubicBezTo>
                        <a:pt x="6291" y="4065"/>
                        <a:pt x="3183" y="1534"/>
                        <a:pt x="0" y="230"/>
                      </a:cubicBezTo>
                      <a:lnTo>
                        <a:pt x="0" y="230"/>
                      </a:lnTo>
                      <a:cubicBezTo>
                        <a:pt x="351" y="1809"/>
                        <a:pt x="978" y="3263"/>
                        <a:pt x="1830" y="4566"/>
                      </a:cubicBezTo>
                      <a:cubicBezTo>
                        <a:pt x="5238" y="5042"/>
                        <a:pt x="7920" y="6772"/>
                        <a:pt x="10953" y="7348"/>
                      </a:cubicBezTo>
                      <a:cubicBezTo>
                        <a:pt x="11518" y="7453"/>
                        <a:pt x="11996" y="7499"/>
                        <a:pt x="12409" y="7499"/>
                      </a:cubicBezTo>
                      <a:cubicBezTo>
                        <a:pt x="14646" y="7499"/>
                        <a:pt x="14969" y="6152"/>
                        <a:pt x="17043" y="5644"/>
                      </a:cubicBezTo>
                      <a:cubicBezTo>
                        <a:pt x="17262" y="5591"/>
                        <a:pt x="17491" y="5567"/>
                        <a:pt x="17729" y="5567"/>
                      </a:cubicBezTo>
                      <a:cubicBezTo>
                        <a:pt x="18962" y="5567"/>
                        <a:pt x="20426" y="6208"/>
                        <a:pt x="21855" y="6797"/>
                      </a:cubicBezTo>
                      <a:cubicBezTo>
                        <a:pt x="23659" y="5042"/>
                        <a:pt x="24963" y="2762"/>
                        <a:pt x="25514" y="230"/>
                      </a:cubicBezTo>
                      <a:cubicBezTo>
                        <a:pt x="24154" y="194"/>
                        <a:pt x="22401" y="0"/>
                        <a:pt x="204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760;p46">
                  <a:extLst>
                    <a:ext uri="{FF2B5EF4-FFF2-40B4-BE49-F238E27FC236}">
                      <a16:creationId xmlns:a16="http://schemas.microsoft.com/office/drawing/2014/main" id="{444D7564-49B4-8FB4-C067-DD9F217CB0D2}"/>
                    </a:ext>
                  </a:extLst>
                </p:cNvPr>
                <p:cNvSpPr/>
                <p:nvPr/>
              </p:nvSpPr>
              <p:spPr>
                <a:xfrm>
                  <a:off x="2761425" y="2606275"/>
                  <a:ext cx="637250" cy="22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0" h="8994" extrusionOk="0">
                      <a:moveTo>
                        <a:pt x="16340" y="0"/>
                      </a:moveTo>
                      <a:cubicBezTo>
                        <a:pt x="16049" y="0"/>
                        <a:pt x="15700" y="56"/>
                        <a:pt x="15264" y="187"/>
                      </a:cubicBezTo>
                      <a:cubicBezTo>
                        <a:pt x="12906" y="907"/>
                        <a:pt x="11308" y="4234"/>
                        <a:pt x="8202" y="4234"/>
                      </a:cubicBezTo>
                      <a:cubicBezTo>
                        <a:pt x="7742" y="4234"/>
                        <a:pt x="7250" y="4161"/>
                        <a:pt x="6717" y="3996"/>
                      </a:cubicBezTo>
                      <a:cubicBezTo>
                        <a:pt x="4311" y="3270"/>
                        <a:pt x="3785" y="1440"/>
                        <a:pt x="2908" y="87"/>
                      </a:cubicBezTo>
                      <a:cubicBezTo>
                        <a:pt x="1529" y="1615"/>
                        <a:pt x="527" y="3495"/>
                        <a:pt x="0" y="5575"/>
                      </a:cubicBezTo>
                      <a:cubicBezTo>
                        <a:pt x="2121" y="6949"/>
                        <a:pt x="4797" y="8994"/>
                        <a:pt x="6738" y="8994"/>
                      </a:cubicBezTo>
                      <a:cubicBezTo>
                        <a:pt x="6816" y="8994"/>
                        <a:pt x="6892" y="8991"/>
                        <a:pt x="6968" y="8984"/>
                      </a:cubicBezTo>
                      <a:cubicBezTo>
                        <a:pt x="9750" y="8758"/>
                        <a:pt x="13058" y="6728"/>
                        <a:pt x="16016" y="5375"/>
                      </a:cubicBezTo>
                      <a:cubicBezTo>
                        <a:pt x="16522" y="5139"/>
                        <a:pt x="16912" y="5041"/>
                        <a:pt x="17230" y="5041"/>
                      </a:cubicBezTo>
                      <a:cubicBezTo>
                        <a:pt x="18766" y="5041"/>
                        <a:pt x="18593" y="7334"/>
                        <a:pt x="21605" y="7355"/>
                      </a:cubicBezTo>
                      <a:cubicBezTo>
                        <a:pt x="21654" y="7355"/>
                        <a:pt x="21702" y="7356"/>
                        <a:pt x="21751" y="7356"/>
                      </a:cubicBezTo>
                      <a:cubicBezTo>
                        <a:pt x="23334" y="7356"/>
                        <a:pt x="24565" y="6962"/>
                        <a:pt x="25489" y="6427"/>
                      </a:cubicBezTo>
                      <a:cubicBezTo>
                        <a:pt x="25088" y="4222"/>
                        <a:pt x="24161" y="2192"/>
                        <a:pt x="22783" y="513"/>
                      </a:cubicBezTo>
                      <a:cubicBezTo>
                        <a:pt x="22610" y="1333"/>
                        <a:pt x="22233" y="2023"/>
                        <a:pt x="21156" y="2023"/>
                      </a:cubicBezTo>
                      <a:cubicBezTo>
                        <a:pt x="20982" y="2023"/>
                        <a:pt x="20789" y="2005"/>
                        <a:pt x="20577" y="1966"/>
                      </a:cubicBezTo>
                      <a:cubicBezTo>
                        <a:pt x="17828" y="1484"/>
                        <a:pt x="17837" y="0"/>
                        <a:pt x="163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761;p46">
                  <a:extLst>
                    <a:ext uri="{FF2B5EF4-FFF2-40B4-BE49-F238E27FC236}">
                      <a16:creationId xmlns:a16="http://schemas.microsoft.com/office/drawing/2014/main" id="{BC701862-EBFD-8E91-F47C-57E9C36A8EDD}"/>
                    </a:ext>
                  </a:extLst>
                </p:cNvPr>
                <p:cNvSpPr/>
                <p:nvPr/>
              </p:nvSpPr>
              <p:spPr>
                <a:xfrm>
                  <a:off x="2907425" y="2498775"/>
                  <a:ext cx="319575" cy="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3" h="3747" extrusionOk="0">
                      <a:moveTo>
                        <a:pt x="6817" y="1"/>
                      </a:moveTo>
                      <a:cubicBezTo>
                        <a:pt x="4311" y="1"/>
                        <a:pt x="2005" y="702"/>
                        <a:pt x="0" y="1930"/>
                      </a:cubicBezTo>
                      <a:cubicBezTo>
                        <a:pt x="619" y="2848"/>
                        <a:pt x="1510" y="3747"/>
                        <a:pt x="2426" y="3747"/>
                      </a:cubicBezTo>
                      <a:cubicBezTo>
                        <a:pt x="2586" y="3747"/>
                        <a:pt x="2747" y="3719"/>
                        <a:pt x="2907" y="3660"/>
                      </a:cubicBezTo>
                      <a:cubicBezTo>
                        <a:pt x="4837" y="2883"/>
                        <a:pt x="5013" y="1955"/>
                        <a:pt x="8145" y="1855"/>
                      </a:cubicBezTo>
                      <a:cubicBezTo>
                        <a:pt x="9524" y="1830"/>
                        <a:pt x="11479" y="1780"/>
                        <a:pt x="12782" y="1454"/>
                      </a:cubicBezTo>
                      <a:cubicBezTo>
                        <a:pt x="11003" y="527"/>
                        <a:pt x="8973" y="1"/>
                        <a:pt x="68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762;p46">
                  <a:extLst>
                    <a:ext uri="{FF2B5EF4-FFF2-40B4-BE49-F238E27FC236}">
                      <a16:creationId xmlns:a16="http://schemas.microsoft.com/office/drawing/2014/main" id="{605840CA-8844-291F-E836-9646A5D4FD28}"/>
                    </a:ext>
                  </a:extLst>
                </p:cNvPr>
                <p:cNvSpPr/>
                <p:nvPr/>
              </p:nvSpPr>
              <p:spPr>
                <a:xfrm>
                  <a:off x="2754525" y="2694275"/>
                  <a:ext cx="632875" cy="1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5" h="4645" extrusionOk="0">
                      <a:moveTo>
                        <a:pt x="24888" y="0"/>
                      </a:moveTo>
                      <a:cubicBezTo>
                        <a:pt x="23044" y="1480"/>
                        <a:pt x="20871" y="2937"/>
                        <a:pt x="19529" y="2937"/>
                      </a:cubicBezTo>
                      <a:cubicBezTo>
                        <a:pt x="19485" y="2937"/>
                        <a:pt x="19442" y="2936"/>
                        <a:pt x="19399" y="2932"/>
                      </a:cubicBezTo>
                      <a:cubicBezTo>
                        <a:pt x="16718" y="2682"/>
                        <a:pt x="14938" y="326"/>
                        <a:pt x="11204" y="25"/>
                      </a:cubicBezTo>
                      <a:cubicBezTo>
                        <a:pt x="11044" y="12"/>
                        <a:pt x="10887" y="6"/>
                        <a:pt x="10732" y="6"/>
                      </a:cubicBezTo>
                      <a:cubicBezTo>
                        <a:pt x="7762" y="6"/>
                        <a:pt x="5763" y="2284"/>
                        <a:pt x="3208" y="2284"/>
                      </a:cubicBezTo>
                      <a:cubicBezTo>
                        <a:pt x="2814" y="2284"/>
                        <a:pt x="2407" y="2230"/>
                        <a:pt x="1981" y="2105"/>
                      </a:cubicBezTo>
                      <a:cubicBezTo>
                        <a:pt x="1379" y="1905"/>
                        <a:pt x="853" y="1780"/>
                        <a:pt x="377" y="1654"/>
                      </a:cubicBezTo>
                      <a:cubicBezTo>
                        <a:pt x="226" y="2231"/>
                        <a:pt x="101" y="2832"/>
                        <a:pt x="1" y="3434"/>
                      </a:cubicBezTo>
                      <a:cubicBezTo>
                        <a:pt x="953" y="3659"/>
                        <a:pt x="2031" y="3835"/>
                        <a:pt x="2983" y="3835"/>
                      </a:cubicBezTo>
                      <a:cubicBezTo>
                        <a:pt x="3011" y="3835"/>
                        <a:pt x="3038" y="3836"/>
                        <a:pt x="3065" y="3836"/>
                      </a:cubicBezTo>
                      <a:cubicBezTo>
                        <a:pt x="5573" y="3836"/>
                        <a:pt x="7105" y="1577"/>
                        <a:pt x="10452" y="1429"/>
                      </a:cubicBezTo>
                      <a:cubicBezTo>
                        <a:pt x="10524" y="1425"/>
                        <a:pt x="10597" y="1423"/>
                        <a:pt x="10669" y="1423"/>
                      </a:cubicBezTo>
                      <a:cubicBezTo>
                        <a:pt x="13691" y="1423"/>
                        <a:pt x="16374" y="4644"/>
                        <a:pt x="18918" y="4644"/>
                      </a:cubicBezTo>
                      <a:cubicBezTo>
                        <a:pt x="19146" y="4644"/>
                        <a:pt x="19374" y="4618"/>
                        <a:pt x="19600" y="4562"/>
                      </a:cubicBezTo>
                      <a:cubicBezTo>
                        <a:pt x="20953" y="4186"/>
                        <a:pt x="23284" y="2607"/>
                        <a:pt x="25314" y="1078"/>
                      </a:cubicBezTo>
                      <a:cubicBezTo>
                        <a:pt x="25189" y="702"/>
                        <a:pt x="25038" y="351"/>
                        <a:pt x="248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763;p46">
                  <a:extLst>
                    <a:ext uri="{FF2B5EF4-FFF2-40B4-BE49-F238E27FC236}">
                      <a16:creationId xmlns:a16="http://schemas.microsoft.com/office/drawing/2014/main" id="{09B2D727-3972-C8E7-A627-EBEF15FC9C7B}"/>
                    </a:ext>
                  </a:extLst>
                </p:cNvPr>
                <p:cNvSpPr/>
                <p:nvPr/>
              </p:nvSpPr>
              <p:spPr>
                <a:xfrm>
                  <a:off x="2752025" y="2829175"/>
                  <a:ext cx="619075" cy="1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3" h="6685" extrusionOk="0">
                      <a:moveTo>
                        <a:pt x="14912" y="1"/>
                      </a:moveTo>
                      <a:cubicBezTo>
                        <a:pt x="14695" y="1"/>
                        <a:pt x="14486" y="30"/>
                        <a:pt x="14286" y="93"/>
                      </a:cubicBezTo>
                      <a:cubicBezTo>
                        <a:pt x="11352" y="1005"/>
                        <a:pt x="9922" y="3228"/>
                        <a:pt x="7370" y="3228"/>
                      </a:cubicBezTo>
                      <a:cubicBezTo>
                        <a:pt x="7328" y="3228"/>
                        <a:pt x="7286" y="3227"/>
                        <a:pt x="7244" y="3226"/>
                      </a:cubicBezTo>
                      <a:cubicBezTo>
                        <a:pt x="5188" y="3151"/>
                        <a:pt x="2657" y="995"/>
                        <a:pt x="0" y="168"/>
                      </a:cubicBezTo>
                      <a:lnTo>
                        <a:pt x="0" y="168"/>
                      </a:lnTo>
                      <a:cubicBezTo>
                        <a:pt x="0" y="770"/>
                        <a:pt x="76" y="1371"/>
                        <a:pt x="151" y="1973"/>
                      </a:cubicBezTo>
                      <a:cubicBezTo>
                        <a:pt x="2793" y="2784"/>
                        <a:pt x="5906" y="4259"/>
                        <a:pt x="8163" y="4259"/>
                      </a:cubicBezTo>
                      <a:cubicBezTo>
                        <a:pt x="8347" y="4259"/>
                        <a:pt x="8525" y="4249"/>
                        <a:pt x="8697" y="4228"/>
                      </a:cubicBezTo>
                      <a:cubicBezTo>
                        <a:pt x="11380" y="3933"/>
                        <a:pt x="13651" y="1801"/>
                        <a:pt x="15303" y="1801"/>
                      </a:cubicBezTo>
                      <a:cubicBezTo>
                        <a:pt x="15472" y="1801"/>
                        <a:pt x="15634" y="1824"/>
                        <a:pt x="15790" y="1872"/>
                      </a:cubicBezTo>
                      <a:cubicBezTo>
                        <a:pt x="17494" y="2374"/>
                        <a:pt x="19875" y="4228"/>
                        <a:pt x="21905" y="5582"/>
                      </a:cubicBezTo>
                      <a:cubicBezTo>
                        <a:pt x="22457" y="5958"/>
                        <a:pt x="23259" y="6334"/>
                        <a:pt x="24136" y="6684"/>
                      </a:cubicBezTo>
                      <a:cubicBezTo>
                        <a:pt x="24362" y="6308"/>
                        <a:pt x="24562" y="5933"/>
                        <a:pt x="24763" y="5532"/>
                      </a:cubicBezTo>
                      <a:lnTo>
                        <a:pt x="24763" y="5532"/>
                      </a:lnTo>
                      <a:cubicBezTo>
                        <a:pt x="24757" y="5532"/>
                        <a:pt x="24752" y="5532"/>
                        <a:pt x="24747" y="5532"/>
                      </a:cubicBezTo>
                      <a:cubicBezTo>
                        <a:pt x="22290" y="5532"/>
                        <a:pt x="17888" y="1"/>
                        <a:pt x="14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764;p46">
                  <a:extLst>
                    <a:ext uri="{FF2B5EF4-FFF2-40B4-BE49-F238E27FC236}">
                      <a16:creationId xmlns:a16="http://schemas.microsoft.com/office/drawing/2014/main" id="{E5DC5488-060B-2032-6726-2925658002D6}"/>
                    </a:ext>
                  </a:extLst>
                </p:cNvPr>
                <p:cNvSpPr/>
                <p:nvPr/>
              </p:nvSpPr>
              <p:spPr>
                <a:xfrm>
                  <a:off x="2817825" y="2553600"/>
                  <a:ext cx="483100" cy="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4" h="2971" extrusionOk="0">
                      <a:moveTo>
                        <a:pt x="8727" y="1"/>
                      </a:moveTo>
                      <a:cubicBezTo>
                        <a:pt x="7522" y="1"/>
                        <a:pt x="5857" y="1578"/>
                        <a:pt x="4588" y="1578"/>
                      </a:cubicBezTo>
                      <a:cubicBezTo>
                        <a:pt x="4449" y="1578"/>
                        <a:pt x="4314" y="1559"/>
                        <a:pt x="4186" y="1517"/>
                      </a:cubicBezTo>
                      <a:cubicBezTo>
                        <a:pt x="3484" y="1266"/>
                        <a:pt x="2582" y="1191"/>
                        <a:pt x="1654" y="1166"/>
                      </a:cubicBezTo>
                      <a:cubicBezTo>
                        <a:pt x="1053" y="1717"/>
                        <a:pt x="501" y="2319"/>
                        <a:pt x="0" y="2970"/>
                      </a:cubicBezTo>
                      <a:cubicBezTo>
                        <a:pt x="2331" y="2920"/>
                        <a:pt x="5138" y="2595"/>
                        <a:pt x="6817" y="1542"/>
                      </a:cubicBezTo>
                      <a:cubicBezTo>
                        <a:pt x="7552" y="1091"/>
                        <a:pt x="8146" y="919"/>
                        <a:pt x="8680" y="919"/>
                      </a:cubicBezTo>
                      <a:cubicBezTo>
                        <a:pt x="9895" y="919"/>
                        <a:pt x="10799" y="1806"/>
                        <a:pt x="12331" y="2294"/>
                      </a:cubicBezTo>
                      <a:cubicBezTo>
                        <a:pt x="12976" y="2498"/>
                        <a:pt x="13813" y="2598"/>
                        <a:pt x="14691" y="2598"/>
                      </a:cubicBezTo>
                      <a:cubicBezTo>
                        <a:pt x="16506" y="2598"/>
                        <a:pt x="18496" y="2169"/>
                        <a:pt x="19323" y="1341"/>
                      </a:cubicBezTo>
                      <a:cubicBezTo>
                        <a:pt x="18847" y="890"/>
                        <a:pt x="18321" y="464"/>
                        <a:pt x="17770" y="88"/>
                      </a:cubicBezTo>
                      <a:cubicBezTo>
                        <a:pt x="17305" y="613"/>
                        <a:pt x="16629" y="1203"/>
                        <a:pt x="15677" y="1203"/>
                      </a:cubicBezTo>
                      <a:cubicBezTo>
                        <a:pt x="15447" y="1203"/>
                        <a:pt x="15201" y="1169"/>
                        <a:pt x="14937" y="1091"/>
                      </a:cubicBezTo>
                      <a:cubicBezTo>
                        <a:pt x="12832" y="439"/>
                        <a:pt x="10526" y="665"/>
                        <a:pt x="9173" y="88"/>
                      </a:cubicBezTo>
                      <a:cubicBezTo>
                        <a:pt x="9033" y="28"/>
                        <a:pt x="8884" y="1"/>
                        <a:pt x="87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765;p46">
                  <a:extLst>
                    <a:ext uri="{FF2B5EF4-FFF2-40B4-BE49-F238E27FC236}">
                      <a16:creationId xmlns:a16="http://schemas.microsoft.com/office/drawing/2014/main" id="{CE4716DB-80C9-EB2B-3416-E1721F7EADF8}"/>
                    </a:ext>
                  </a:extLst>
                </p:cNvPr>
                <p:cNvSpPr/>
                <p:nvPr/>
              </p:nvSpPr>
              <p:spPr>
                <a:xfrm>
                  <a:off x="2823450" y="2981950"/>
                  <a:ext cx="492500" cy="1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0" h="5236" extrusionOk="0">
                      <a:moveTo>
                        <a:pt x="7736" y="0"/>
                      </a:moveTo>
                      <a:cubicBezTo>
                        <a:pt x="7305" y="0"/>
                        <a:pt x="6870" y="111"/>
                        <a:pt x="6417" y="398"/>
                      </a:cubicBezTo>
                      <a:cubicBezTo>
                        <a:pt x="5154" y="1232"/>
                        <a:pt x="3212" y="1907"/>
                        <a:pt x="439" y="1907"/>
                      </a:cubicBezTo>
                      <a:cubicBezTo>
                        <a:pt x="295" y="1907"/>
                        <a:pt x="149" y="1905"/>
                        <a:pt x="1" y="1902"/>
                      </a:cubicBezTo>
                      <a:lnTo>
                        <a:pt x="1" y="1902"/>
                      </a:lnTo>
                      <a:cubicBezTo>
                        <a:pt x="1103" y="3255"/>
                        <a:pt x="2457" y="4383"/>
                        <a:pt x="3986" y="5235"/>
                      </a:cubicBezTo>
                      <a:cubicBezTo>
                        <a:pt x="4211" y="5110"/>
                        <a:pt x="4462" y="4959"/>
                        <a:pt x="4738" y="4834"/>
                      </a:cubicBezTo>
                      <a:cubicBezTo>
                        <a:pt x="7695" y="3431"/>
                        <a:pt x="6517" y="1501"/>
                        <a:pt x="7870" y="1501"/>
                      </a:cubicBezTo>
                      <a:cubicBezTo>
                        <a:pt x="9085" y="1501"/>
                        <a:pt x="12054" y="2469"/>
                        <a:pt x="13774" y="2469"/>
                      </a:cubicBezTo>
                      <a:cubicBezTo>
                        <a:pt x="13971" y="2469"/>
                        <a:pt x="14152" y="2456"/>
                        <a:pt x="14311" y="2428"/>
                      </a:cubicBezTo>
                      <a:cubicBezTo>
                        <a:pt x="14906" y="2321"/>
                        <a:pt x="15383" y="2259"/>
                        <a:pt x="15814" y="2259"/>
                      </a:cubicBezTo>
                      <a:cubicBezTo>
                        <a:pt x="16490" y="2259"/>
                        <a:pt x="17050" y="2411"/>
                        <a:pt x="17770" y="2779"/>
                      </a:cubicBezTo>
                      <a:cubicBezTo>
                        <a:pt x="18121" y="2954"/>
                        <a:pt x="18447" y="3255"/>
                        <a:pt x="18723" y="3581"/>
                      </a:cubicBezTo>
                      <a:cubicBezTo>
                        <a:pt x="19048" y="3280"/>
                        <a:pt x="19374" y="2979"/>
                        <a:pt x="19700" y="2629"/>
                      </a:cubicBezTo>
                      <a:cubicBezTo>
                        <a:pt x="19023" y="2027"/>
                        <a:pt x="18121" y="1476"/>
                        <a:pt x="17169" y="1350"/>
                      </a:cubicBezTo>
                      <a:cubicBezTo>
                        <a:pt x="16627" y="1263"/>
                        <a:pt x="16135" y="1235"/>
                        <a:pt x="15671" y="1235"/>
                      </a:cubicBezTo>
                      <a:cubicBezTo>
                        <a:pt x="14799" y="1235"/>
                        <a:pt x="14024" y="1335"/>
                        <a:pt x="13197" y="1335"/>
                      </a:cubicBezTo>
                      <a:cubicBezTo>
                        <a:pt x="12689" y="1335"/>
                        <a:pt x="12161" y="1297"/>
                        <a:pt x="11580" y="1175"/>
                      </a:cubicBezTo>
                      <a:cubicBezTo>
                        <a:pt x="10090" y="844"/>
                        <a:pt x="8924" y="0"/>
                        <a:pt x="77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766;p46">
                  <a:extLst>
                    <a:ext uri="{FF2B5EF4-FFF2-40B4-BE49-F238E27FC236}">
                      <a16:creationId xmlns:a16="http://schemas.microsoft.com/office/drawing/2014/main" id="{F80711CA-D902-72B7-3D39-009753FE553C}"/>
                    </a:ext>
                  </a:extLst>
                </p:cNvPr>
                <p:cNvSpPr/>
                <p:nvPr/>
              </p:nvSpPr>
              <p:spPr>
                <a:xfrm>
                  <a:off x="2842250" y="2542625"/>
                  <a:ext cx="562050" cy="60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2" h="24362" extrusionOk="0">
                      <a:moveTo>
                        <a:pt x="15966" y="1"/>
                      </a:moveTo>
                      <a:lnTo>
                        <a:pt x="15966" y="1"/>
                      </a:lnTo>
                      <a:cubicBezTo>
                        <a:pt x="18221" y="2357"/>
                        <a:pt x="19600" y="5515"/>
                        <a:pt x="19600" y="9049"/>
                      </a:cubicBezTo>
                      <a:cubicBezTo>
                        <a:pt x="19600" y="16242"/>
                        <a:pt x="13760" y="22106"/>
                        <a:pt x="6542" y="22106"/>
                      </a:cubicBezTo>
                      <a:cubicBezTo>
                        <a:pt x="4161" y="22106"/>
                        <a:pt x="1930" y="21455"/>
                        <a:pt x="1" y="20327"/>
                      </a:cubicBezTo>
                      <a:lnTo>
                        <a:pt x="1" y="20327"/>
                      </a:lnTo>
                      <a:cubicBezTo>
                        <a:pt x="2381" y="22808"/>
                        <a:pt x="5715" y="24362"/>
                        <a:pt x="9424" y="24362"/>
                      </a:cubicBezTo>
                      <a:cubicBezTo>
                        <a:pt x="16642" y="24362"/>
                        <a:pt x="22482" y="18497"/>
                        <a:pt x="22482" y="11304"/>
                      </a:cubicBezTo>
                      <a:cubicBezTo>
                        <a:pt x="22482" y="6467"/>
                        <a:pt x="19850" y="2257"/>
                        <a:pt x="15966" y="1"/>
                      </a:cubicBezTo>
                      <a:close/>
                    </a:path>
                  </a:pathLst>
                </a:custGeom>
                <a:solidFill>
                  <a:srgbClr val="A6804B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767;p46">
                <a:extLst>
                  <a:ext uri="{FF2B5EF4-FFF2-40B4-BE49-F238E27FC236}">
                    <a16:creationId xmlns:a16="http://schemas.microsoft.com/office/drawing/2014/main" id="{90E73509-2BD6-AE0A-F7A8-3E9CFE8F1F03}"/>
                  </a:ext>
                </a:extLst>
              </p:cNvPr>
              <p:cNvSpPr/>
              <p:nvPr/>
            </p:nvSpPr>
            <p:spPr>
              <a:xfrm>
                <a:off x="5982800" y="2023975"/>
                <a:ext cx="168300" cy="16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768;p46">
              <a:extLst>
                <a:ext uri="{FF2B5EF4-FFF2-40B4-BE49-F238E27FC236}">
                  <a16:creationId xmlns:a16="http://schemas.microsoft.com/office/drawing/2014/main" id="{FC0527F7-C3E8-9553-1968-C0021A5230AB}"/>
                </a:ext>
              </a:extLst>
            </p:cNvPr>
            <p:cNvSpPr/>
            <p:nvPr/>
          </p:nvSpPr>
          <p:spPr>
            <a:xfrm>
              <a:off x="6633091" y="2543819"/>
              <a:ext cx="222600" cy="222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779;p46">
            <a:extLst>
              <a:ext uri="{FF2B5EF4-FFF2-40B4-BE49-F238E27FC236}">
                <a16:creationId xmlns:a16="http://schemas.microsoft.com/office/drawing/2014/main" id="{55501A6A-DAFF-92AB-F265-7EB19AB86265}"/>
              </a:ext>
            </a:extLst>
          </p:cNvPr>
          <p:cNvGrpSpPr/>
          <p:nvPr/>
        </p:nvGrpSpPr>
        <p:grpSpPr>
          <a:xfrm>
            <a:off x="-474704" y="-329573"/>
            <a:ext cx="1258250" cy="1269345"/>
            <a:chOff x="2257334" y="2287151"/>
            <a:chExt cx="689604" cy="689604"/>
          </a:xfrm>
        </p:grpSpPr>
        <p:grpSp>
          <p:nvGrpSpPr>
            <p:cNvPr id="1427" name="Google Shape;1780;p46">
              <a:extLst>
                <a:ext uri="{FF2B5EF4-FFF2-40B4-BE49-F238E27FC236}">
                  <a16:creationId xmlns:a16="http://schemas.microsoft.com/office/drawing/2014/main" id="{304F9BFD-E71B-3C79-758A-8CAF569135EB}"/>
                </a:ext>
              </a:extLst>
            </p:cNvPr>
            <p:cNvGrpSpPr/>
            <p:nvPr/>
          </p:nvGrpSpPr>
          <p:grpSpPr>
            <a:xfrm>
              <a:off x="2257334" y="2287151"/>
              <a:ext cx="689604" cy="689604"/>
              <a:chOff x="1565300" y="733100"/>
              <a:chExt cx="1143525" cy="1143525"/>
            </a:xfrm>
          </p:grpSpPr>
          <p:sp>
            <p:nvSpPr>
              <p:cNvPr id="1429" name="Google Shape;1781;p46">
                <a:extLst>
                  <a:ext uri="{FF2B5EF4-FFF2-40B4-BE49-F238E27FC236}">
                    <a16:creationId xmlns:a16="http://schemas.microsoft.com/office/drawing/2014/main" id="{ECBDD2C4-3200-4325-E951-AC4ED995E2A6}"/>
                  </a:ext>
                </a:extLst>
              </p:cNvPr>
              <p:cNvSpPr/>
              <p:nvPr/>
            </p:nvSpPr>
            <p:spPr>
              <a:xfrm>
                <a:off x="1565300" y="733100"/>
                <a:ext cx="1143525" cy="1143525"/>
              </a:xfrm>
              <a:custGeom>
                <a:avLst/>
                <a:gdLst/>
                <a:ahLst/>
                <a:cxnLst/>
                <a:rect l="l" t="t" r="r" b="b"/>
                <a:pathLst>
                  <a:path w="45741" h="45741" extrusionOk="0">
                    <a:moveTo>
                      <a:pt x="22883" y="1"/>
                    </a:moveTo>
                    <a:cubicBezTo>
                      <a:pt x="10251" y="1"/>
                      <a:pt x="1" y="10251"/>
                      <a:pt x="1" y="22883"/>
                    </a:cubicBezTo>
                    <a:cubicBezTo>
                      <a:pt x="1" y="35515"/>
                      <a:pt x="10251" y="45740"/>
                      <a:pt x="22883" y="45740"/>
                    </a:cubicBezTo>
                    <a:cubicBezTo>
                      <a:pt x="35515" y="45740"/>
                      <a:pt x="45740" y="35515"/>
                      <a:pt x="45740" y="22883"/>
                    </a:cubicBezTo>
                    <a:cubicBezTo>
                      <a:pt x="45740" y="10251"/>
                      <a:pt x="35515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782;p46">
                <a:extLst>
                  <a:ext uri="{FF2B5EF4-FFF2-40B4-BE49-F238E27FC236}">
                    <a16:creationId xmlns:a16="http://schemas.microsoft.com/office/drawing/2014/main" id="{9DE82613-87BE-BF3A-DB59-66319268DC47}"/>
                  </a:ext>
                </a:extLst>
              </p:cNvPr>
              <p:cNvSpPr/>
              <p:nvPr/>
            </p:nvSpPr>
            <p:spPr>
              <a:xfrm>
                <a:off x="1565300" y="906675"/>
                <a:ext cx="1143525" cy="708025"/>
              </a:xfrm>
              <a:custGeom>
                <a:avLst/>
                <a:gdLst/>
                <a:ahLst/>
                <a:cxnLst/>
                <a:rect l="l" t="t" r="r" b="b"/>
                <a:pathLst>
                  <a:path w="45741" h="28321" extrusionOk="0">
                    <a:moveTo>
                      <a:pt x="39299" y="0"/>
                    </a:moveTo>
                    <a:cubicBezTo>
                      <a:pt x="36417" y="2080"/>
                      <a:pt x="38547" y="6065"/>
                      <a:pt x="35189" y="7619"/>
                    </a:cubicBezTo>
                    <a:cubicBezTo>
                      <a:pt x="34542" y="7912"/>
                      <a:pt x="33927" y="8029"/>
                      <a:pt x="33333" y="8029"/>
                    </a:cubicBezTo>
                    <a:cubicBezTo>
                      <a:pt x="31015" y="8029"/>
                      <a:pt x="29010" y="6254"/>
                      <a:pt x="26643" y="6254"/>
                    </a:cubicBezTo>
                    <a:cubicBezTo>
                      <a:pt x="26089" y="6254"/>
                      <a:pt x="25515" y="6351"/>
                      <a:pt x="24913" y="6592"/>
                    </a:cubicBezTo>
                    <a:cubicBezTo>
                      <a:pt x="21328" y="8030"/>
                      <a:pt x="21583" y="9846"/>
                      <a:pt x="18617" y="9846"/>
                    </a:cubicBezTo>
                    <a:cubicBezTo>
                      <a:pt x="18431" y="9846"/>
                      <a:pt x="18233" y="9839"/>
                      <a:pt x="18021" y="9825"/>
                    </a:cubicBezTo>
                    <a:cubicBezTo>
                      <a:pt x="14437" y="9549"/>
                      <a:pt x="13534" y="6566"/>
                      <a:pt x="10752" y="5815"/>
                    </a:cubicBezTo>
                    <a:cubicBezTo>
                      <a:pt x="8798" y="5288"/>
                      <a:pt x="5690" y="4236"/>
                      <a:pt x="3559" y="3684"/>
                    </a:cubicBezTo>
                    <a:cubicBezTo>
                      <a:pt x="1304" y="7243"/>
                      <a:pt x="1" y="11429"/>
                      <a:pt x="1" y="15940"/>
                    </a:cubicBezTo>
                    <a:cubicBezTo>
                      <a:pt x="1" y="18095"/>
                      <a:pt x="301" y="20176"/>
                      <a:pt x="878" y="22156"/>
                    </a:cubicBezTo>
                    <a:cubicBezTo>
                      <a:pt x="1517" y="21811"/>
                      <a:pt x="2019" y="21669"/>
                      <a:pt x="2497" y="21669"/>
                    </a:cubicBezTo>
                    <a:cubicBezTo>
                      <a:pt x="3965" y="21669"/>
                      <a:pt x="5200" y="23014"/>
                      <a:pt x="9474" y="23960"/>
                    </a:cubicBezTo>
                    <a:cubicBezTo>
                      <a:pt x="14945" y="25173"/>
                      <a:pt x="18101" y="28321"/>
                      <a:pt x="23058" y="28321"/>
                    </a:cubicBezTo>
                    <a:cubicBezTo>
                      <a:pt x="23938" y="28321"/>
                      <a:pt x="24874" y="28222"/>
                      <a:pt x="25890" y="27995"/>
                    </a:cubicBezTo>
                    <a:cubicBezTo>
                      <a:pt x="31499" y="26744"/>
                      <a:pt x="30482" y="25909"/>
                      <a:pt x="34065" y="25909"/>
                    </a:cubicBezTo>
                    <a:cubicBezTo>
                      <a:pt x="34789" y="25909"/>
                      <a:pt x="35701" y="25944"/>
                      <a:pt x="36893" y="26015"/>
                    </a:cubicBezTo>
                    <a:cubicBezTo>
                      <a:pt x="40352" y="26216"/>
                      <a:pt x="41855" y="26767"/>
                      <a:pt x="42983" y="26842"/>
                    </a:cubicBezTo>
                    <a:cubicBezTo>
                      <a:pt x="44738" y="23609"/>
                      <a:pt x="45740" y="19875"/>
                      <a:pt x="45740" y="15940"/>
                    </a:cubicBezTo>
                    <a:cubicBezTo>
                      <a:pt x="45740" y="9749"/>
                      <a:pt x="43284" y="4135"/>
                      <a:pt x="39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783;p46">
                <a:extLst>
                  <a:ext uri="{FF2B5EF4-FFF2-40B4-BE49-F238E27FC236}">
                    <a16:creationId xmlns:a16="http://schemas.microsoft.com/office/drawing/2014/main" id="{F7429F4E-117D-3726-23E6-601EF47EC1C8}"/>
                  </a:ext>
                </a:extLst>
              </p:cNvPr>
              <p:cNvSpPr/>
              <p:nvPr/>
            </p:nvSpPr>
            <p:spPr>
              <a:xfrm>
                <a:off x="1666800" y="1616175"/>
                <a:ext cx="896650" cy="260450"/>
              </a:xfrm>
              <a:custGeom>
                <a:avLst/>
                <a:gdLst/>
                <a:ahLst/>
                <a:cxnLst/>
                <a:rect l="l" t="t" r="r" b="b"/>
                <a:pathLst>
                  <a:path w="35866" h="10418" extrusionOk="0">
                    <a:moveTo>
                      <a:pt x="3072" y="1"/>
                    </a:moveTo>
                    <a:cubicBezTo>
                      <a:pt x="2065" y="1"/>
                      <a:pt x="1090" y="233"/>
                      <a:pt x="1" y="542"/>
                    </a:cubicBezTo>
                    <a:cubicBezTo>
                      <a:pt x="4136" y="6507"/>
                      <a:pt x="11028" y="10417"/>
                      <a:pt x="18823" y="10417"/>
                    </a:cubicBezTo>
                    <a:cubicBezTo>
                      <a:pt x="25590" y="10417"/>
                      <a:pt x="31680" y="7460"/>
                      <a:pt x="35866" y="2798"/>
                    </a:cubicBezTo>
                    <a:lnTo>
                      <a:pt x="35866" y="2798"/>
                    </a:lnTo>
                    <a:cubicBezTo>
                      <a:pt x="32532" y="2823"/>
                      <a:pt x="28572" y="3450"/>
                      <a:pt x="27294" y="4101"/>
                    </a:cubicBezTo>
                    <a:cubicBezTo>
                      <a:pt x="24612" y="5530"/>
                      <a:pt x="25590" y="4928"/>
                      <a:pt x="21454" y="6056"/>
                    </a:cubicBezTo>
                    <a:cubicBezTo>
                      <a:pt x="20763" y="6246"/>
                      <a:pt x="20046" y="6333"/>
                      <a:pt x="19309" y="6333"/>
                    </a:cubicBezTo>
                    <a:cubicBezTo>
                      <a:pt x="15662" y="6333"/>
                      <a:pt x="11527" y="4189"/>
                      <a:pt x="7670" y="1645"/>
                    </a:cubicBezTo>
                    <a:cubicBezTo>
                      <a:pt x="5843" y="422"/>
                      <a:pt x="4429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784;p46">
                <a:extLst>
                  <a:ext uri="{FF2B5EF4-FFF2-40B4-BE49-F238E27FC236}">
                    <a16:creationId xmlns:a16="http://schemas.microsoft.com/office/drawing/2014/main" id="{B37FDCD8-7058-1514-9761-7DC6E03555A3}"/>
                  </a:ext>
                </a:extLst>
              </p:cNvPr>
              <p:cNvSpPr/>
              <p:nvPr/>
            </p:nvSpPr>
            <p:spPr>
              <a:xfrm>
                <a:off x="1790250" y="733100"/>
                <a:ext cx="664800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26592" h="6342" extrusionOk="0">
                    <a:moveTo>
                      <a:pt x="13885" y="1"/>
                    </a:moveTo>
                    <a:cubicBezTo>
                      <a:pt x="8647" y="1"/>
                      <a:pt x="3835" y="1755"/>
                      <a:pt x="0" y="4712"/>
                    </a:cubicBezTo>
                    <a:cubicBezTo>
                      <a:pt x="2207" y="5280"/>
                      <a:pt x="4502" y="5371"/>
                      <a:pt x="6220" y="5371"/>
                    </a:cubicBezTo>
                    <a:cubicBezTo>
                      <a:pt x="6551" y="5371"/>
                      <a:pt x="6860" y="5368"/>
                      <a:pt x="7143" y="5364"/>
                    </a:cubicBezTo>
                    <a:cubicBezTo>
                      <a:pt x="9624" y="5339"/>
                      <a:pt x="11955" y="4763"/>
                      <a:pt x="14336" y="4462"/>
                    </a:cubicBezTo>
                    <a:cubicBezTo>
                      <a:pt x="14485" y="4442"/>
                      <a:pt x="14630" y="4432"/>
                      <a:pt x="14774" y="4432"/>
                    </a:cubicBezTo>
                    <a:cubicBezTo>
                      <a:pt x="16811" y="4432"/>
                      <a:pt x="18330" y="6342"/>
                      <a:pt x="21077" y="6342"/>
                    </a:cubicBezTo>
                    <a:cubicBezTo>
                      <a:pt x="21255" y="6342"/>
                      <a:pt x="21440" y="6334"/>
                      <a:pt x="21629" y="6316"/>
                    </a:cubicBezTo>
                    <a:cubicBezTo>
                      <a:pt x="24136" y="6091"/>
                      <a:pt x="25439" y="5013"/>
                      <a:pt x="26592" y="3860"/>
                    </a:cubicBezTo>
                    <a:cubicBezTo>
                      <a:pt x="22958" y="1429"/>
                      <a:pt x="18597" y="1"/>
                      <a:pt x="138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785;p46">
                <a:extLst>
                  <a:ext uri="{FF2B5EF4-FFF2-40B4-BE49-F238E27FC236}">
                    <a16:creationId xmlns:a16="http://schemas.microsoft.com/office/drawing/2014/main" id="{9F8FCD92-FAC6-7B42-1903-5F64A42DDB2C}"/>
                  </a:ext>
                </a:extLst>
              </p:cNvPr>
              <p:cNvSpPr/>
              <p:nvPr/>
            </p:nvSpPr>
            <p:spPr>
              <a:xfrm>
                <a:off x="1575325" y="1062675"/>
                <a:ext cx="1133500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45340" h="14862" extrusionOk="0">
                    <a:moveTo>
                      <a:pt x="43184" y="1"/>
                    </a:moveTo>
                    <a:cubicBezTo>
                      <a:pt x="42883" y="251"/>
                      <a:pt x="42582" y="477"/>
                      <a:pt x="42281" y="702"/>
                    </a:cubicBezTo>
                    <a:cubicBezTo>
                      <a:pt x="40627" y="1905"/>
                      <a:pt x="38146" y="3986"/>
                      <a:pt x="36216" y="5364"/>
                    </a:cubicBezTo>
                    <a:cubicBezTo>
                      <a:pt x="35020" y="6207"/>
                      <a:pt x="33853" y="6460"/>
                      <a:pt x="31961" y="6460"/>
                    </a:cubicBezTo>
                    <a:cubicBezTo>
                      <a:pt x="30761" y="6460"/>
                      <a:pt x="29269" y="6358"/>
                      <a:pt x="27294" y="6241"/>
                    </a:cubicBezTo>
                    <a:cubicBezTo>
                      <a:pt x="26757" y="6210"/>
                      <a:pt x="26295" y="6195"/>
                      <a:pt x="25896" y="6195"/>
                    </a:cubicBezTo>
                    <a:cubicBezTo>
                      <a:pt x="22515" y="6195"/>
                      <a:pt x="23606" y="7271"/>
                      <a:pt x="21028" y="8347"/>
                    </a:cubicBezTo>
                    <a:cubicBezTo>
                      <a:pt x="18444" y="9416"/>
                      <a:pt x="17880" y="9713"/>
                      <a:pt x="15322" y="9713"/>
                    </a:cubicBezTo>
                    <a:cubicBezTo>
                      <a:pt x="15002" y="9713"/>
                      <a:pt x="14651" y="9708"/>
                      <a:pt x="14261" y="9700"/>
                    </a:cubicBezTo>
                    <a:cubicBezTo>
                      <a:pt x="10727" y="9625"/>
                      <a:pt x="9299" y="7670"/>
                      <a:pt x="6542" y="5790"/>
                    </a:cubicBezTo>
                    <a:cubicBezTo>
                      <a:pt x="4286" y="4286"/>
                      <a:pt x="2532" y="3560"/>
                      <a:pt x="452" y="3509"/>
                    </a:cubicBezTo>
                    <a:cubicBezTo>
                      <a:pt x="276" y="4161"/>
                      <a:pt x="126" y="4813"/>
                      <a:pt x="1" y="5489"/>
                    </a:cubicBezTo>
                    <a:cubicBezTo>
                      <a:pt x="1354" y="6166"/>
                      <a:pt x="1955" y="7946"/>
                      <a:pt x="3309" y="9123"/>
                    </a:cubicBezTo>
                    <a:cubicBezTo>
                      <a:pt x="5121" y="10657"/>
                      <a:pt x="11566" y="13182"/>
                      <a:pt x="15711" y="13182"/>
                    </a:cubicBezTo>
                    <a:cubicBezTo>
                      <a:pt x="16037" y="13182"/>
                      <a:pt x="16348" y="13166"/>
                      <a:pt x="16642" y="13134"/>
                    </a:cubicBezTo>
                    <a:cubicBezTo>
                      <a:pt x="20702" y="12682"/>
                      <a:pt x="20101" y="11254"/>
                      <a:pt x="23384" y="10126"/>
                    </a:cubicBezTo>
                    <a:cubicBezTo>
                      <a:pt x="24259" y="9828"/>
                      <a:pt x="24856" y="9689"/>
                      <a:pt x="25284" y="9689"/>
                    </a:cubicBezTo>
                    <a:cubicBezTo>
                      <a:pt x="26476" y="9689"/>
                      <a:pt x="26374" y="10761"/>
                      <a:pt x="27369" y="12457"/>
                    </a:cubicBezTo>
                    <a:cubicBezTo>
                      <a:pt x="28310" y="14077"/>
                      <a:pt x="31598" y="14861"/>
                      <a:pt x="34451" y="14861"/>
                    </a:cubicBezTo>
                    <a:cubicBezTo>
                      <a:pt x="35703" y="14861"/>
                      <a:pt x="36871" y="14710"/>
                      <a:pt x="37720" y="14412"/>
                    </a:cubicBezTo>
                    <a:cubicBezTo>
                      <a:pt x="40151" y="13560"/>
                      <a:pt x="42933" y="13735"/>
                      <a:pt x="45038" y="13334"/>
                    </a:cubicBezTo>
                    <a:cubicBezTo>
                      <a:pt x="45239" y="12156"/>
                      <a:pt x="45339" y="10928"/>
                      <a:pt x="45339" y="9700"/>
                    </a:cubicBezTo>
                    <a:cubicBezTo>
                      <a:pt x="45339" y="8923"/>
                      <a:pt x="45314" y="8196"/>
                      <a:pt x="45239" y="7444"/>
                    </a:cubicBezTo>
                    <a:cubicBezTo>
                      <a:pt x="45020" y="7225"/>
                      <a:pt x="44791" y="7132"/>
                      <a:pt x="44538" y="7132"/>
                    </a:cubicBezTo>
                    <a:cubicBezTo>
                      <a:pt x="43665" y="7132"/>
                      <a:pt x="42516" y="8248"/>
                      <a:pt x="40552" y="9123"/>
                    </a:cubicBezTo>
                    <a:cubicBezTo>
                      <a:pt x="37921" y="10251"/>
                      <a:pt x="37344" y="11404"/>
                      <a:pt x="34938" y="12006"/>
                    </a:cubicBezTo>
                    <a:cubicBezTo>
                      <a:pt x="34627" y="12084"/>
                      <a:pt x="34339" y="12120"/>
                      <a:pt x="34076" y="12120"/>
                    </a:cubicBezTo>
                    <a:cubicBezTo>
                      <a:pt x="32306" y="12120"/>
                      <a:pt x="31632" y="10478"/>
                      <a:pt x="32156" y="8798"/>
                    </a:cubicBezTo>
                    <a:cubicBezTo>
                      <a:pt x="32401" y="8001"/>
                      <a:pt x="32921" y="7804"/>
                      <a:pt x="33593" y="7804"/>
                    </a:cubicBezTo>
                    <a:cubicBezTo>
                      <a:pt x="34254" y="7804"/>
                      <a:pt x="35061" y="7994"/>
                      <a:pt x="35900" y="7994"/>
                    </a:cubicBezTo>
                    <a:cubicBezTo>
                      <a:pt x="36303" y="7994"/>
                      <a:pt x="36714" y="7950"/>
                      <a:pt x="37119" y="7820"/>
                    </a:cubicBezTo>
                    <a:cubicBezTo>
                      <a:pt x="39199" y="7144"/>
                      <a:pt x="41830" y="4738"/>
                      <a:pt x="42733" y="4111"/>
                    </a:cubicBezTo>
                    <a:cubicBezTo>
                      <a:pt x="43033" y="3885"/>
                      <a:pt x="43610" y="3284"/>
                      <a:pt x="44211" y="2557"/>
                    </a:cubicBezTo>
                    <a:cubicBezTo>
                      <a:pt x="43911" y="1680"/>
                      <a:pt x="43585" y="828"/>
                      <a:pt x="431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786;p46">
                <a:extLst>
                  <a:ext uri="{FF2B5EF4-FFF2-40B4-BE49-F238E27FC236}">
                    <a16:creationId xmlns:a16="http://schemas.microsoft.com/office/drawing/2014/main" id="{C73AB39E-03EE-FE4B-42EC-EFD0943F6D04}"/>
                  </a:ext>
                </a:extLst>
              </p:cNvPr>
              <p:cNvSpPr/>
              <p:nvPr/>
            </p:nvSpPr>
            <p:spPr>
              <a:xfrm>
                <a:off x="1569675" y="1373450"/>
                <a:ext cx="1104675" cy="161625"/>
              </a:xfrm>
              <a:custGeom>
                <a:avLst/>
                <a:gdLst/>
                <a:ahLst/>
                <a:cxnLst/>
                <a:rect l="l" t="t" r="r" b="b"/>
                <a:pathLst>
                  <a:path w="44187" h="646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" y="527"/>
                      <a:pt x="151" y="1053"/>
                      <a:pt x="252" y="1580"/>
                    </a:cubicBezTo>
                    <a:cubicBezTo>
                      <a:pt x="3184" y="1605"/>
                      <a:pt x="7094" y="1805"/>
                      <a:pt x="8773" y="3209"/>
                    </a:cubicBezTo>
                    <a:cubicBezTo>
                      <a:pt x="10805" y="4937"/>
                      <a:pt x="13686" y="5294"/>
                      <a:pt x="15753" y="5294"/>
                    </a:cubicBezTo>
                    <a:cubicBezTo>
                      <a:pt x="15904" y="5294"/>
                      <a:pt x="16050" y="5292"/>
                      <a:pt x="16192" y="5289"/>
                    </a:cubicBezTo>
                    <a:cubicBezTo>
                      <a:pt x="18060" y="5222"/>
                      <a:pt x="21348" y="4208"/>
                      <a:pt x="23624" y="4208"/>
                    </a:cubicBezTo>
                    <a:cubicBezTo>
                      <a:pt x="23913" y="4208"/>
                      <a:pt x="24186" y="4225"/>
                      <a:pt x="24437" y="4261"/>
                    </a:cubicBezTo>
                    <a:cubicBezTo>
                      <a:pt x="26550" y="4567"/>
                      <a:pt x="26420" y="6037"/>
                      <a:pt x="28310" y="6037"/>
                    </a:cubicBezTo>
                    <a:cubicBezTo>
                      <a:pt x="28438" y="6037"/>
                      <a:pt x="28575" y="6030"/>
                      <a:pt x="28723" y="6016"/>
                    </a:cubicBezTo>
                    <a:cubicBezTo>
                      <a:pt x="29352" y="5954"/>
                      <a:pt x="30473" y="5926"/>
                      <a:pt x="31823" y="5926"/>
                    </a:cubicBezTo>
                    <a:cubicBezTo>
                      <a:pt x="35422" y="5926"/>
                      <a:pt x="40648" y="6125"/>
                      <a:pt x="42507" y="6417"/>
                    </a:cubicBezTo>
                    <a:cubicBezTo>
                      <a:pt x="42734" y="6451"/>
                      <a:pt x="42929" y="6464"/>
                      <a:pt x="43104" y="6464"/>
                    </a:cubicBezTo>
                    <a:cubicBezTo>
                      <a:pt x="43315" y="6464"/>
                      <a:pt x="43495" y="6444"/>
                      <a:pt x="43660" y="6417"/>
                    </a:cubicBezTo>
                    <a:cubicBezTo>
                      <a:pt x="43836" y="5991"/>
                      <a:pt x="44036" y="5540"/>
                      <a:pt x="44187" y="5089"/>
                    </a:cubicBezTo>
                    <a:cubicBezTo>
                      <a:pt x="41605" y="4838"/>
                      <a:pt x="37169" y="4487"/>
                      <a:pt x="35615" y="4437"/>
                    </a:cubicBezTo>
                    <a:cubicBezTo>
                      <a:pt x="35091" y="4416"/>
                      <a:pt x="34654" y="4408"/>
                      <a:pt x="34260" y="4408"/>
                    </a:cubicBezTo>
                    <a:cubicBezTo>
                      <a:pt x="33185" y="4408"/>
                      <a:pt x="32435" y="4466"/>
                      <a:pt x="31118" y="4466"/>
                    </a:cubicBezTo>
                    <a:cubicBezTo>
                      <a:pt x="30636" y="4466"/>
                      <a:pt x="30078" y="4458"/>
                      <a:pt x="29400" y="4437"/>
                    </a:cubicBezTo>
                    <a:cubicBezTo>
                      <a:pt x="26449" y="4345"/>
                      <a:pt x="26254" y="2375"/>
                      <a:pt x="24069" y="2375"/>
                    </a:cubicBezTo>
                    <a:cubicBezTo>
                      <a:pt x="23861" y="2375"/>
                      <a:pt x="23634" y="2393"/>
                      <a:pt x="23385" y="2432"/>
                    </a:cubicBezTo>
                    <a:cubicBezTo>
                      <a:pt x="20552" y="2883"/>
                      <a:pt x="20402" y="3259"/>
                      <a:pt x="16567" y="3785"/>
                    </a:cubicBezTo>
                    <a:cubicBezTo>
                      <a:pt x="15992" y="3865"/>
                      <a:pt x="15484" y="3901"/>
                      <a:pt x="15028" y="3901"/>
                    </a:cubicBezTo>
                    <a:cubicBezTo>
                      <a:pt x="12467" y="3901"/>
                      <a:pt x="11533" y="2746"/>
                      <a:pt x="9299" y="1555"/>
                    </a:cubicBezTo>
                    <a:cubicBezTo>
                      <a:pt x="7420" y="552"/>
                      <a:pt x="3109" y="7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787;p46">
                <a:extLst>
                  <a:ext uri="{FF2B5EF4-FFF2-40B4-BE49-F238E27FC236}">
                    <a16:creationId xmlns:a16="http://schemas.microsoft.com/office/drawing/2014/main" id="{3B8C37AD-851A-C3EC-C63B-2435C99AB6CA}"/>
                  </a:ext>
                </a:extLst>
              </p:cNvPr>
              <p:cNvSpPr/>
              <p:nvPr/>
            </p:nvSpPr>
            <p:spPr>
              <a:xfrm>
                <a:off x="1731975" y="809550"/>
                <a:ext cx="976850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39074" h="42683" extrusionOk="0">
                    <a:moveTo>
                      <a:pt x="27619" y="0"/>
                    </a:moveTo>
                    <a:lnTo>
                      <a:pt x="27619" y="0"/>
                    </a:lnTo>
                    <a:cubicBezTo>
                      <a:pt x="31730" y="4136"/>
                      <a:pt x="34286" y="9825"/>
                      <a:pt x="34286" y="16141"/>
                    </a:cubicBezTo>
                    <a:cubicBezTo>
                      <a:pt x="34286" y="28747"/>
                      <a:pt x="24035" y="38998"/>
                      <a:pt x="11404" y="38998"/>
                    </a:cubicBezTo>
                    <a:cubicBezTo>
                      <a:pt x="7243" y="38998"/>
                      <a:pt x="3359" y="37870"/>
                      <a:pt x="0" y="35940"/>
                    </a:cubicBezTo>
                    <a:lnTo>
                      <a:pt x="0" y="35940"/>
                    </a:lnTo>
                    <a:cubicBezTo>
                      <a:pt x="4136" y="40101"/>
                      <a:pt x="9875" y="42682"/>
                      <a:pt x="16216" y="42682"/>
                    </a:cubicBezTo>
                    <a:cubicBezTo>
                      <a:pt x="28848" y="42682"/>
                      <a:pt x="39073" y="32457"/>
                      <a:pt x="39073" y="19825"/>
                    </a:cubicBezTo>
                    <a:cubicBezTo>
                      <a:pt x="39073" y="11354"/>
                      <a:pt x="34462" y="3960"/>
                      <a:pt x="27619" y="0"/>
                    </a:cubicBezTo>
                    <a:close/>
                  </a:path>
                </a:pathLst>
              </a:custGeom>
              <a:solidFill>
                <a:srgbClr val="CB5568">
                  <a:alpha val="39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8" name="Google Shape;1788;p46">
              <a:extLst>
                <a:ext uri="{FF2B5EF4-FFF2-40B4-BE49-F238E27FC236}">
                  <a16:creationId xmlns:a16="http://schemas.microsoft.com/office/drawing/2014/main" id="{BDAF3D11-1B19-10D1-020A-F894818AF6A4}"/>
                </a:ext>
              </a:extLst>
            </p:cNvPr>
            <p:cNvSpPr/>
            <p:nvPr/>
          </p:nvSpPr>
          <p:spPr>
            <a:xfrm>
              <a:off x="2259953" y="2543719"/>
              <a:ext cx="222600" cy="222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651;p29">
            <a:extLst>
              <a:ext uri="{FF2B5EF4-FFF2-40B4-BE49-F238E27FC236}">
                <a16:creationId xmlns:a16="http://schemas.microsoft.com/office/drawing/2014/main" id="{80629ACA-158A-E06F-5F68-0216D39F449C}"/>
              </a:ext>
            </a:extLst>
          </p:cNvPr>
          <p:cNvGrpSpPr/>
          <p:nvPr/>
        </p:nvGrpSpPr>
        <p:grpSpPr>
          <a:xfrm>
            <a:off x="8520624" y="728806"/>
            <a:ext cx="521676" cy="521676"/>
            <a:chOff x="2801078" y="1670604"/>
            <a:chExt cx="521676" cy="521676"/>
          </a:xfrm>
        </p:grpSpPr>
        <p:grpSp>
          <p:nvGrpSpPr>
            <p:cNvPr id="1456" name="Google Shape;652;p29">
              <a:extLst>
                <a:ext uri="{FF2B5EF4-FFF2-40B4-BE49-F238E27FC236}">
                  <a16:creationId xmlns:a16="http://schemas.microsoft.com/office/drawing/2014/main" id="{918A0525-A19F-7F32-F4A3-EEFC623F8282}"/>
                </a:ext>
              </a:extLst>
            </p:cNvPr>
            <p:cNvGrpSpPr/>
            <p:nvPr/>
          </p:nvGrpSpPr>
          <p:grpSpPr>
            <a:xfrm>
              <a:off x="2801078" y="1670604"/>
              <a:ext cx="521676" cy="521676"/>
              <a:chOff x="1565300" y="733100"/>
              <a:chExt cx="1143525" cy="1143525"/>
            </a:xfrm>
          </p:grpSpPr>
          <p:sp>
            <p:nvSpPr>
              <p:cNvPr id="1458" name="Google Shape;653;p29">
                <a:extLst>
                  <a:ext uri="{FF2B5EF4-FFF2-40B4-BE49-F238E27FC236}">
                    <a16:creationId xmlns:a16="http://schemas.microsoft.com/office/drawing/2014/main" id="{CC9680C5-F156-0E08-FE43-F90CD8323A9F}"/>
                  </a:ext>
                </a:extLst>
              </p:cNvPr>
              <p:cNvSpPr/>
              <p:nvPr/>
            </p:nvSpPr>
            <p:spPr>
              <a:xfrm>
                <a:off x="1565300" y="733100"/>
                <a:ext cx="1143525" cy="1143525"/>
              </a:xfrm>
              <a:custGeom>
                <a:avLst/>
                <a:gdLst/>
                <a:ahLst/>
                <a:cxnLst/>
                <a:rect l="l" t="t" r="r" b="b"/>
                <a:pathLst>
                  <a:path w="45741" h="45741" extrusionOk="0">
                    <a:moveTo>
                      <a:pt x="22883" y="1"/>
                    </a:moveTo>
                    <a:cubicBezTo>
                      <a:pt x="10251" y="1"/>
                      <a:pt x="1" y="10251"/>
                      <a:pt x="1" y="22883"/>
                    </a:cubicBezTo>
                    <a:cubicBezTo>
                      <a:pt x="1" y="35515"/>
                      <a:pt x="10251" y="45740"/>
                      <a:pt x="22883" y="45740"/>
                    </a:cubicBezTo>
                    <a:cubicBezTo>
                      <a:pt x="35515" y="45740"/>
                      <a:pt x="45740" y="35515"/>
                      <a:pt x="45740" y="22883"/>
                    </a:cubicBezTo>
                    <a:cubicBezTo>
                      <a:pt x="45740" y="10251"/>
                      <a:pt x="35515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654;p29">
                <a:extLst>
                  <a:ext uri="{FF2B5EF4-FFF2-40B4-BE49-F238E27FC236}">
                    <a16:creationId xmlns:a16="http://schemas.microsoft.com/office/drawing/2014/main" id="{A6299707-AB99-AD00-E1FF-62741503CBE1}"/>
                  </a:ext>
                </a:extLst>
              </p:cNvPr>
              <p:cNvSpPr/>
              <p:nvPr/>
            </p:nvSpPr>
            <p:spPr>
              <a:xfrm>
                <a:off x="1565300" y="906675"/>
                <a:ext cx="1143525" cy="708025"/>
              </a:xfrm>
              <a:custGeom>
                <a:avLst/>
                <a:gdLst/>
                <a:ahLst/>
                <a:cxnLst/>
                <a:rect l="l" t="t" r="r" b="b"/>
                <a:pathLst>
                  <a:path w="45741" h="28321" extrusionOk="0">
                    <a:moveTo>
                      <a:pt x="39299" y="0"/>
                    </a:moveTo>
                    <a:cubicBezTo>
                      <a:pt x="36417" y="2080"/>
                      <a:pt x="38547" y="6065"/>
                      <a:pt x="35189" y="7619"/>
                    </a:cubicBezTo>
                    <a:cubicBezTo>
                      <a:pt x="34542" y="7912"/>
                      <a:pt x="33927" y="8029"/>
                      <a:pt x="33333" y="8029"/>
                    </a:cubicBezTo>
                    <a:cubicBezTo>
                      <a:pt x="31015" y="8029"/>
                      <a:pt x="29010" y="6254"/>
                      <a:pt x="26643" y="6254"/>
                    </a:cubicBezTo>
                    <a:cubicBezTo>
                      <a:pt x="26089" y="6254"/>
                      <a:pt x="25515" y="6351"/>
                      <a:pt x="24913" y="6592"/>
                    </a:cubicBezTo>
                    <a:cubicBezTo>
                      <a:pt x="21328" y="8030"/>
                      <a:pt x="21583" y="9846"/>
                      <a:pt x="18617" y="9846"/>
                    </a:cubicBezTo>
                    <a:cubicBezTo>
                      <a:pt x="18431" y="9846"/>
                      <a:pt x="18233" y="9839"/>
                      <a:pt x="18021" y="9825"/>
                    </a:cubicBezTo>
                    <a:cubicBezTo>
                      <a:pt x="14437" y="9549"/>
                      <a:pt x="13534" y="6566"/>
                      <a:pt x="10752" y="5815"/>
                    </a:cubicBezTo>
                    <a:cubicBezTo>
                      <a:pt x="8798" y="5288"/>
                      <a:pt x="5690" y="4236"/>
                      <a:pt x="3559" y="3684"/>
                    </a:cubicBezTo>
                    <a:cubicBezTo>
                      <a:pt x="1304" y="7243"/>
                      <a:pt x="1" y="11429"/>
                      <a:pt x="1" y="15940"/>
                    </a:cubicBezTo>
                    <a:cubicBezTo>
                      <a:pt x="1" y="18095"/>
                      <a:pt x="301" y="20176"/>
                      <a:pt x="878" y="22156"/>
                    </a:cubicBezTo>
                    <a:cubicBezTo>
                      <a:pt x="1517" y="21811"/>
                      <a:pt x="2019" y="21669"/>
                      <a:pt x="2497" y="21669"/>
                    </a:cubicBezTo>
                    <a:cubicBezTo>
                      <a:pt x="3965" y="21669"/>
                      <a:pt x="5200" y="23014"/>
                      <a:pt x="9474" y="23960"/>
                    </a:cubicBezTo>
                    <a:cubicBezTo>
                      <a:pt x="14945" y="25173"/>
                      <a:pt x="18101" y="28321"/>
                      <a:pt x="23058" y="28321"/>
                    </a:cubicBezTo>
                    <a:cubicBezTo>
                      <a:pt x="23938" y="28321"/>
                      <a:pt x="24874" y="28222"/>
                      <a:pt x="25890" y="27995"/>
                    </a:cubicBezTo>
                    <a:cubicBezTo>
                      <a:pt x="31499" y="26744"/>
                      <a:pt x="30482" y="25909"/>
                      <a:pt x="34065" y="25909"/>
                    </a:cubicBezTo>
                    <a:cubicBezTo>
                      <a:pt x="34789" y="25909"/>
                      <a:pt x="35701" y="25944"/>
                      <a:pt x="36893" y="26015"/>
                    </a:cubicBezTo>
                    <a:cubicBezTo>
                      <a:pt x="40352" y="26216"/>
                      <a:pt x="41855" y="26767"/>
                      <a:pt x="42983" y="26842"/>
                    </a:cubicBezTo>
                    <a:cubicBezTo>
                      <a:pt x="44738" y="23609"/>
                      <a:pt x="45740" y="19875"/>
                      <a:pt x="45740" y="15940"/>
                    </a:cubicBezTo>
                    <a:cubicBezTo>
                      <a:pt x="45740" y="9749"/>
                      <a:pt x="43284" y="4135"/>
                      <a:pt x="39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655;p29">
                <a:extLst>
                  <a:ext uri="{FF2B5EF4-FFF2-40B4-BE49-F238E27FC236}">
                    <a16:creationId xmlns:a16="http://schemas.microsoft.com/office/drawing/2014/main" id="{4BAA6C5C-24C5-0A4B-66EF-A1D19403EDC0}"/>
                  </a:ext>
                </a:extLst>
              </p:cNvPr>
              <p:cNvSpPr/>
              <p:nvPr/>
            </p:nvSpPr>
            <p:spPr>
              <a:xfrm>
                <a:off x="1666800" y="1616175"/>
                <a:ext cx="896650" cy="260450"/>
              </a:xfrm>
              <a:custGeom>
                <a:avLst/>
                <a:gdLst/>
                <a:ahLst/>
                <a:cxnLst/>
                <a:rect l="l" t="t" r="r" b="b"/>
                <a:pathLst>
                  <a:path w="35866" h="10418" extrusionOk="0">
                    <a:moveTo>
                      <a:pt x="3072" y="1"/>
                    </a:moveTo>
                    <a:cubicBezTo>
                      <a:pt x="2065" y="1"/>
                      <a:pt x="1090" y="233"/>
                      <a:pt x="1" y="542"/>
                    </a:cubicBezTo>
                    <a:cubicBezTo>
                      <a:pt x="4136" y="6507"/>
                      <a:pt x="11028" y="10417"/>
                      <a:pt x="18823" y="10417"/>
                    </a:cubicBezTo>
                    <a:cubicBezTo>
                      <a:pt x="25590" y="10417"/>
                      <a:pt x="31680" y="7460"/>
                      <a:pt x="35866" y="2798"/>
                    </a:cubicBezTo>
                    <a:lnTo>
                      <a:pt x="35866" y="2798"/>
                    </a:lnTo>
                    <a:cubicBezTo>
                      <a:pt x="32532" y="2823"/>
                      <a:pt x="28572" y="3450"/>
                      <a:pt x="27294" y="4101"/>
                    </a:cubicBezTo>
                    <a:cubicBezTo>
                      <a:pt x="24612" y="5530"/>
                      <a:pt x="25590" y="4928"/>
                      <a:pt x="21454" y="6056"/>
                    </a:cubicBezTo>
                    <a:cubicBezTo>
                      <a:pt x="20763" y="6246"/>
                      <a:pt x="20046" y="6333"/>
                      <a:pt x="19309" y="6333"/>
                    </a:cubicBezTo>
                    <a:cubicBezTo>
                      <a:pt x="15662" y="6333"/>
                      <a:pt x="11527" y="4189"/>
                      <a:pt x="7670" y="1645"/>
                    </a:cubicBezTo>
                    <a:cubicBezTo>
                      <a:pt x="5843" y="422"/>
                      <a:pt x="4429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656;p29">
                <a:extLst>
                  <a:ext uri="{FF2B5EF4-FFF2-40B4-BE49-F238E27FC236}">
                    <a16:creationId xmlns:a16="http://schemas.microsoft.com/office/drawing/2014/main" id="{E5F04815-5740-B35F-1124-6F1CCA0E8F54}"/>
                  </a:ext>
                </a:extLst>
              </p:cNvPr>
              <p:cNvSpPr/>
              <p:nvPr/>
            </p:nvSpPr>
            <p:spPr>
              <a:xfrm>
                <a:off x="1790250" y="733100"/>
                <a:ext cx="664800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26592" h="6342" extrusionOk="0">
                    <a:moveTo>
                      <a:pt x="13885" y="1"/>
                    </a:moveTo>
                    <a:cubicBezTo>
                      <a:pt x="8647" y="1"/>
                      <a:pt x="3835" y="1755"/>
                      <a:pt x="0" y="4712"/>
                    </a:cubicBezTo>
                    <a:cubicBezTo>
                      <a:pt x="2207" y="5280"/>
                      <a:pt x="4502" y="5371"/>
                      <a:pt x="6220" y="5371"/>
                    </a:cubicBezTo>
                    <a:cubicBezTo>
                      <a:pt x="6551" y="5371"/>
                      <a:pt x="6860" y="5368"/>
                      <a:pt x="7143" y="5364"/>
                    </a:cubicBezTo>
                    <a:cubicBezTo>
                      <a:pt x="9624" y="5339"/>
                      <a:pt x="11955" y="4763"/>
                      <a:pt x="14336" y="4462"/>
                    </a:cubicBezTo>
                    <a:cubicBezTo>
                      <a:pt x="14485" y="4442"/>
                      <a:pt x="14630" y="4432"/>
                      <a:pt x="14774" y="4432"/>
                    </a:cubicBezTo>
                    <a:cubicBezTo>
                      <a:pt x="16811" y="4432"/>
                      <a:pt x="18330" y="6342"/>
                      <a:pt x="21077" y="6342"/>
                    </a:cubicBezTo>
                    <a:cubicBezTo>
                      <a:pt x="21255" y="6342"/>
                      <a:pt x="21440" y="6334"/>
                      <a:pt x="21629" y="6316"/>
                    </a:cubicBezTo>
                    <a:cubicBezTo>
                      <a:pt x="24136" y="6091"/>
                      <a:pt x="25439" y="5013"/>
                      <a:pt x="26592" y="3860"/>
                    </a:cubicBezTo>
                    <a:cubicBezTo>
                      <a:pt x="22958" y="1429"/>
                      <a:pt x="18597" y="1"/>
                      <a:pt x="138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657;p29">
                <a:extLst>
                  <a:ext uri="{FF2B5EF4-FFF2-40B4-BE49-F238E27FC236}">
                    <a16:creationId xmlns:a16="http://schemas.microsoft.com/office/drawing/2014/main" id="{B2AD95E6-86A5-5D4A-EF06-F5F494C51B9C}"/>
                  </a:ext>
                </a:extLst>
              </p:cNvPr>
              <p:cNvSpPr/>
              <p:nvPr/>
            </p:nvSpPr>
            <p:spPr>
              <a:xfrm>
                <a:off x="1575325" y="1062675"/>
                <a:ext cx="1133500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45340" h="14862" extrusionOk="0">
                    <a:moveTo>
                      <a:pt x="43184" y="1"/>
                    </a:moveTo>
                    <a:cubicBezTo>
                      <a:pt x="42883" y="251"/>
                      <a:pt x="42582" y="477"/>
                      <a:pt x="42281" y="702"/>
                    </a:cubicBezTo>
                    <a:cubicBezTo>
                      <a:pt x="40627" y="1905"/>
                      <a:pt x="38146" y="3986"/>
                      <a:pt x="36216" y="5364"/>
                    </a:cubicBezTo>
                    <a:cubicBezTo>
                      <a:pt x="35020" y="6207"/>
                      <a:pt x="33853" y="6460"/>
                      <a:pt x="31961" y="6460"/>
                    </a:cubicBezTo>
                    <a:cubicBezTo>
                      <a:pt x="30761" y="6460"/>
                      <a:pt x="29269" y="6358"/>
                      <a:pt x="27294" y="6241"/>
                    </a:cubicBezTo>
                    <a:cubicBezTo>
                      <a:pt x="26757" y="6210"/>
                      <a:pt x="26295" y="6195"/>
                      <a:pt x="25896" y="6195"/>
                    </a:cubicBezTo>
                    <a:cubicBezTo>
                      <a:pt x="22515" y="6195"/>
                      <a:pt x="23606" y="7271"/>
                      <a:pt x="21028" y="8347"/>
                    </a:cubicBezTo>
                    <a:cubicBezTo>
                      <a:pt x="18444" y="9416"/>
                      <a:pt x="17880" y="9713"/>
                      <a:pt x="15322" y="9713"/>
                    </a:cubicBezTo>
                    <a:cubicBezTo>
                      <a:pt x="15002" y="9713"/>
                      <a:pt x="14651" y="9708"/>
                      <a:pt x="14261" y="9700"/>
                    </a:cubicBezTo>
                    <a:cubicBezTo>
                      <a:pt x="10727" y="9625"/>
                      <a:pt x="9299" y="7670"/>
                      <a:pt x="6542" y="5790"/>
                    </a:cubicBezTo>
                    <a:cubicBezTo>
                      <a:pt x="4286" y="4286"/>
                      <a:pt x="2532" y="3560"/>
                      <a:pt x="452" y="3509"/>
                    </a:cubicBezTo>
                    <a:cubicBezTo>
                      <a:pt x="276" y="4161"/>
                      <a:pt x="126" y="4813"/>
                      <a:pt x="1" y="5489"/>
                    </a:cubicBezTo>
                    <a:cubicBezTo>
                      <a:pt x="1354" y="6166"/>
                      <a:pt x="1955" y="7946"/>
                      <a:pt x="3309" y="9123"/>
                    </a:cubicBezTo>
                    <a:cubicBezTo>
                      <a:pt x="5121" y="10657"/>
                      <a:pt x="11566" y="13182"/>
                      <a:pt x="15711" y="13182"/>
                    </a:cubicBezTo>
                    <a:cubicBezTo>
                      <a:pt x="16037" y="13182"/>
                      <a:pt x="16348" y="13166"/>
                      <a:pt x="16642" y="13134"/>
                    </a:cubicBezTo>
                    <a:cubicBezTo>
                      <a:pt x="20702" y="12682"/>
                      <a:pt x="20101" y="11254"/>
                      <a:pt x="23384" y="10126"/>
                    </a:cubicBezTo>
                    <a:cubicBezTo>
                      <a:pt x="24259" y="9828"/>
                      <a:pt x="24856" y="9689"/>
                      <a:pt x="25284" y="9689"/>
                    </a:cubicBezTo>
                    <a:cubicBezTo>
                      <a:pt x="26476" y="9689"/>
                      <a:pt x="26374" y="10761"/>
                      <a:pt x="27369" y="12457"/>
                    </a:cubicBezTo>
                    <a:cubicBezTo>
                      <a:pt x="28310" y="14077"/>
                      <a:pt x="31598" y="14861"/>
                      <a:pt x="34451" y="14861"/>
                    </a:cubicBezTo>
                    <a:cubicBezTo>
                      <a:pt x="35703" y="14861"/>
                      <a:pt x="36871" y="14710"/>
                      <a:pt x="37720" y="14412"/>
                    </a:cubicBezTo>
                    <a:cubicBezTo>
                      <a:pt x="40151" y="13560"/>
                      <a:pt x="42933" y="13735"/>
                      <a:pt x="45038" y="13334"/>
                    </a:cubicBezTo>
                    <a:cubicBezTo>
                      <a:pt x="45239" y="12156"/>
                      <a:pt x="45339" y="10928"/>
                      <a:pt x="45339" y="9700"/>
                    </a:cubicBezTo>
                    <a:cubicBezTo>
                      <a:pt x="45339" y="8923"/>
                      <a:pt x="45314" y="8196"/>
                      <a:pt x="45239" y="7444"/>
                    </a:cubicBezTo>
                    <a:cubicBezTo>
                      <a:pt x="45020" y="7225"/>
                      <a:pt x="44791" y="7132"/>
                      <a:pt x="44538" y="7132"/>
                    </a:cubicBezTo>
                    <a:cubicBezTo>
                      <a:pt x="43665" y="7132"/>
                      <a:pt x="42516" y="8248"/>
                      <a:pt x="40552" y="9123"/>
                    </a:cubicBezTo>
                    <a:cubicBezTo>
                      <a:pt x="37921" y="10251"/>
                      <a:pt x="37344" y="11404"/>
                      <a:pt x="34938" y="12006"/>
                    </a:cubicBezTo>
                    <a:cubicBezTo>
                      <a:pt x="34627" y="12084"/>
                      <a:pt x="34339" y="12120"/>
                      <a:pt x="34076" y="12120"/>
                    </a:cubicBezTo>
                    <a:cubicBezTo>
                      <a:pt x="32306" y="12120"/>
                      <a:pt x="31632" y="10478"/>
                      <a:pt x="32156" y="8798"/>
                    </a:cubicBezTo>
                    <a:cubicBezTo>
                      <a:pt x="32401" y="8001"/>
                      <a:pt x="32921" y="7804"/>
                      <a:pt x="33593" y="7804"/>
                    </a:cubicBezTo>
                    <a:cubicBezTo>
                      <a:pt x="34254" y="7804"/>
                      <a:pt x="35061" y="7994"/>
                      <a:pt x="35900" y="7994"/>
                    </a:cubicBezTo>
                    <a:cubicBezTo>
                      <a:pt x="36303" y="7994"/>
                      <a:pt x="36714" y="7950"/>
                      <a:pt x="37119" y="7820"/>
                    </a:cubicBezTo>
                    <a:cubicBezTo>
                      <a:pt x="39199" y="7144"/>
                      <a:pt x="41830" y="4738"/>
                      <a:pt x="42733" y="4111"/>
                    </a:cubicBezTo>
                    <a:cubicBezTo>
                      <a:pt x="43033" y="3885"/>
                      <a:pt x="43610" y="3284"/>
                      <a:pt x="44211" y="2557"/>
                    </a:cubicBezTo>
                    <a:cubicBezTo>
                      <a:pt x="43911" y="1680"/>
                      <a:pt x="43585" y="828"/>
                      <a:pt x="43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658;p29">
                <a:extLst>
                  <a:ext uri="{FF2B5EF4-FFF2-40B4-BE49-F238E27FC236}">
                    <a16:creationId xmlns:a16="http://schemas.microsoft.com/office/drawing/2014/main" id="{1F07BA05-4680-16D5-C332-60EB17507CC2}"/>
                  </a:ext>
                </a:extLst>
              </p:cNvPr>
              <p:cNvSpPr/>
              <p:nvPr/>
            </p:nvSpPr>
            <p:spPr>
              <a:xfrm>
                <a:off x="1569675" y="1373450"/>
                <a:ext cx="1104675" cy="161625"/>
              </a:xfrm>
              <a:custGeom>
                <a:avLst/>
                <a:gdLst/>
                <a:ahLst/>
                <a:cxnLst/>
                <a:rect l="l" t="t" r="r" b="b"/>
                <a:pathLst>
                  <a:path w="44187" h="646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" y="527"/>
                      <a:pt x="151" y="1053"/>
                      <a:pt x="252" y="1580"/>
                    </a:cubicBezTo>
                    <a:cubicBezTo>
                      <a:pt x="3184" y="1605"/>
                      <a:pt x="7094" y="1805"/>
                      <a:pt x="8773" y="3209"/>
                    </a:cubicBezTo>
                    <a:cubicBezTo>
                      <a:pt x="10805" y="4937"/>
                      <a:pt x="13686" y="5294"/>
                      <a:pt x="15753" y="5294"/>
                    </a:cubicBezTo>
                    <a:cubicBezTo>
                      <a:pt x="15904" y="5294"/>
                      <a:pt x="16050" y="5292"/>
                      <a:pt x="16192" y="5289"/>
                    </a:cubicBezTo>
                    <a:cubicBezTo>
                      <a:pt x="18060" y="5222"/>
                      <a:pt x="21348" y="4208"/>
                      <a:pt x="23624" y="4208"/>
                    </a:cubicBezTo>
                    <a:cubicBezTo>
                      <a:pt x="23913" y="4208"/>
                      <a:pt x="24186" y="4225"/>
                      <a:pt x="24437" y="4261"/>
                    </a:cubicBezTo>
                    <a:cubicBezTo>
                      <a:pt x="26550" y="4567"/>
                      <a:pt x="26420" y="6037"/>
                      <a:pt x="28310" y="6037"/>
                    </a:cubicBezTo>
                    <a:cubicBezTo>
                      <a:pt x="28438" y="6037"/>
                      <a:pt x="28575" y="6030"/>
                      <a:pt x="28723" y="6016"/>
                    </a:cubicBezTo>
                    <a:cubicBezTo>
                      <a:pt x="29352" y="5954"/>
                      <a:pt x="30473" y="5926"/>
                      <a:pt x="31823" y="5926"/>
                    </a:cubicBezTo>
                    <a:cubicBezTo>
                      <a:pt x="35422" y="5926"/>
                      <a:pt x="40648" y="6125"/>
                      <a:pt x="42507" y="6417"/>
                    </a:cubicBezTo>
                    <a:cubicBezTo>
                      <a:pt x="42734" y="6451"/>
                      <a:pt x="42929" y="6464"/>
                      <a:pt x="43104" y="6464"/>
                    </a:cubicBezTo>
                    <a:cubicBezTo>
                      <a:pt x="43315" y="6464"/>
                      <a:pt x="43495" y="6444"/>
                      <a:pt x="43660" y="6417"/>
                    </a:cubicBezTo>
                    <a:cubicBezTo>
                      <a:pt x="43836" y="5991"/>
                      <a:pt x="44036" y="5540"/>
                      <a:pt x="44187" y="5089"/>
                    </a:cubicBezTo>
                    <a:cubicBezTo>
                      <a:pt x="41605" y="4838"/>
                      <a:pt x="37169" y="4487"/>
                      <a:pt x="35615" y="4437"/>
                    </a:cubicBezTo>
                    <a:cubicBezTo>
                      <a:pt x="35091" y="4416"/>
                      <a:pt x="34654" y="4408"/>
                      <a:pt x="34260" y="4408"/>
                    </a:cubicBezTo>
                    <a:cubicBezTo>
                      <a:pt x="33185" y="4408"/>
                      <a:pt x="32435" y="4466"/>
                      <a:pt x="31118" y="4466"/>
                    </a:cubicBezTo>
                    <a:cubicBezTo>
                      <a:pt x="30636" y="4466"/>
                      <a:pt x="30078" y="4458"/>
                      <a:pt x="29400" y="4437"/>
                    </a:cubicBezTo>
                    <a:cubicBezTo>
                      <a:pt x="26449" y="4345"/>
                      <a:pt x="26254" y="2375"/>
                      <a:pt x="24069" y="2375"/>
                    </a:cubicBezTo>
                    <a:cubicBezTo>
                      <a:pt x="23861" y="2375"/>
                      <a:pt x="23634" y="2393"/>
                      <a:pt x="23385" y="2432"/>
                    </a:cubicBezTo>
                    <a:cubicBezTo>
                      <a:pt x="20552" y="2883"/>
                      <a:pt x="20402" y="3259"/>
                      <a:pt x="16567" y="3785"/>
                    </a:cubicBezTo>
                    <a:cubicBezTo>
                      <a:pt x="15992" y="3865"/>
                      <a:pt x="15484" y="3901"/>
                      <a:pt x="15028" y="3901"/>
                    </a:cubicBezTo>
                    <a:cubicBezTo>
                      <a:pt x="12467" y="3901"/>
                      <a:pt x="11533" y="2746"/>
                      <a:pt x="9299" y="1555"/>
                    </a:cubicBezTo>
                    <a:cubicBezTo>
                      <a:pt x="7420" y="552"/>
                      <a:pt x="3109" y="7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659;p29">
                <a:extLst>
                  <a:ext uri="{FF2B5EF4-FFF2-40B4-BE49-F238E27FC236}">
                    <a16:creationId xmlns:a16="http://schemas.microsoft.com/office/drawing/2014/main" id="{CA30EC6C-2AC5-D712-3554-BDEE21875AC5}"/>
                  </a:ext>
                </a:extLst>
              </p:cNvPr>
              <p:cNvSpPr/>
              <p:nvPr/>
            </p:nvSpPr>
            <p:spPr>
              <a:xfrm>
                <a:off x="1731975" y="809550"/>
                <a:ext cx="976850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39074" h="42683" extrusionOk="0">
                    <a:moveTo>
                      <a:pt x="27619" y="0"/>
                    </a:moveTo>
                    <a:lnTo>
                      <a:pt x="27619" y="0"/>
                    </a:lnTo>
                    <a:cubicBezTo>
                      <a:pt x="31730" y="4136"/>
                      <a:pt x="34286" y="9825"/>
                      <a:pt x="34286" y="16141"/>
                    </a:cubicBezTo>
                    <a:cubicBezTo>
                      <a:pt x="34286" y="28747"/>
                      <a:pt x="24035" y="38998"/>
                      <a:pt x="11404" y="38998"/>
                    </a:cubicBezTo>
                    <a:cubicBezTo>
                      <a:pt x="7243" y="38998"/>
                      <a:pt x="3359" y="37870"/>
                      <a:pt x="0" y="35940"/>
                    </a:cubicBezTo>
                    <a:lnTo>
                      <a:pt x="0" y="35940"/>
                    </a:lnTo>
                    <a:cubicBezTo>
                      <a:pt x="4136" y="40101"/>
                      <a:pt x="9875" y="42682"/>
                      <a:pt x="16216" y="42682"/>
                    </a:cubicBezTo>
                    <a:cubicBezTo>
                      <a:pt x="28848" y="42682"/>
                      <a:pt x="39073" y="32457"/>
                      <a:pt x="39073" y="19825"/>
                    </a:cubicBezTo>
                    <a:cubicBezTo>
                      <a:pt x="39073" y="11354"/>
                      <a:pt x="34462" y="3960"/>
                      <a:pt x="27619" y="0"/>
                    </a:cubicBezTo>
                    <a:close/>
                  </a:path>
                </a:pathLst>
              </a:custGeom>
              <a:solidFill>
                <a:srgbClr val="CB5568">
                  <a:alpha val="39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7" name="Google Shape;660;p29">
              <a:extLst>
                <a:ext uri="{FF2B5EF4-FFF2-40B4-BE49-F238E27FC236}">
                  <a16:creationId xmlns:a16="http://schemas.microsoft.com/office/drawing/2014/main" id="{636FD630-9982-C9D5-5C76-F3313B97B149}"/>
                </a:ext>
              </a:extLst>
            </p:cNvPr>
            <p:cNvSpPr/>
            <p:nvPr/>
          </p:nvSpPr>
          <p:spPr>
            <a:xfrm>
              <a:off x="2977750" y="2023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673;p29">
            <a:extLst>
              <a:ext uri="{FF2B5EF4-FFF2-40B4-BE49-F238E27FC236}">
                <a16:creationId xmlns:a16="http://schemas.microsoft.com/office/drawing/2014/main" id="{1F9AB47F-F552-2957-3077-EEB6EACC090C}"/>
              </a:ext>
            </a:extLst>
          </p:cNvPr>
          <p:cNvGrpSpPr/>
          <p:nvPr/>
        </p:nvGrpSpPr>
        <p:grpSpPr>
          <a:xfrm>
            <a:off x="7716541" y="4533924"/>
            <a:ext cx="551025" cy="552055"/>
            <a:chOff x="6431384" y="2761200"/>
            <a:chExt cx="551025" cy="552055"/>
          </a:xfrm>
        </p:grpSpPr>
        <p:grpSp>
          <p:nvGrpSpPr>
            <p:cNvPr id="1509" name="Google Shape;674;p29">
              <a:extLst>
                <a:ext uri="{FF2B5EF4-FFF2-40B4-BE49-F238E27FC236}">
                  <a16:creationId xmlns:a16="http://schemas.microsoft.com/office/drawing/2014/main" id="{896D7804-0C0A-59F6-2FEE-7A4D5B2A5D19}"/>
                </a:ext>
              </a:extLst>
            </p:cNvPr>
            <p:cNvGrpSpPr/>
            <p:nvPr/>
          </p:nvGrpSpPr>
          <p:grpSpPr>
            <a:xfrm>
              <a:off x="6431384" y="2762229"/>
              <a:ext cx="551025" cy="551026"/>
              <a:chOff x="5228206" y="2496950"/>
              <a:chExt cx="551025" cy="551026"/>
            </a:xfrm>
          </p:grpSpPr>
          <p:grpSp>
            <p:nvGrpSpPr>
              <p:cNvPr id="1511" name="Google Shape;675;p29">
                <a:extLst>
                  <a:ext uri="{FF2B5EF4-FFF2-40B4-BE49-F238E27FC236}">
                    <a16:creationId xmlns:a16="http://schemas.microsoft.com/office/drawing/2014/main" id="{7422AC2C-197B-70B8-06C5-FB3CC92E7404}"/>
                  </a:ext>
                </a:extLst>
              </p:cNvPr>
              <p:cNvGrpSpPr/>
              <p:nvPr/>
            </p:nvGrpSpPr>
            <p:grpSpPr>
              <a:xfrm>
                <a:off x="5228206" y="2496950"/>
                <a:ext cx="551025" cy="551025"/>
                <a:chOff x="3582850" y="2358425"/>
                <a:chExt cx="933625" cy="933625"/>
              </a:xfrm>
            </p:grpSpPr>
            <p:sp>
              <p:nvSpPr>
                <p:cNvPr id="1513" name="Google Shape;676;p29">
                  <a:extLst>
                    <a:ext uri="{FF2B5EF4-FFF2-40B4-BE49-F238E27FC236}">
                      <a16:creationId xmlns:a16="http://schemas.microsoft.com/office/drawing/2014/main" id="{2B44F55D-F5DE-A543-3996-D55CF68F7E40}"/>
                    </a:ext>
                  </a:extLst>
                </p:cNvPr>
                <p:cNvSpPr/>
                <p:nvPr/>
              </p:nvSpPr>
              <p:spPr>
                <a:xfrm>
                  <a:off x="3582850" y="2358425"/>
                  <a:ext cx="933625" cy="93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5" h="37345" extrusionOk="0">
                      <a:moveTo>
                        <a:pt x="18673" y="0"/>
                      </a:moveTo>
                      <a:cubicBezTo>
                        <a:pt x="8372" y="0"/>
                        <a:pt x="1" y="8346"/>
                        <a:pt x="1" y="18672"/>
                      </a:cubicBezTo>
                      <a:cubicBezTo>
                        <a:pt x="1" y="28973"/>
                        <a:pt x="8372" y="37344"/>
                        <a:pt x="18673" y="37344"/>
                      </a:cubicBezTo>
                      <a:cubicBezTo>
                        <a:pt x="28998" y="37344"/>
                        <a:pt x="37344" y="28973"/>
                        <a:pt x="37344" y="18672"/>
                      </a:cubicBezTo>
                      <a:cubicBezTo>
                        <a:pt x="37344" y="8346"/>
                        <a:pt x="28998" y="0"/>
                        <a:pt x="186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677;p29">
                  <a:extLst>
                    <a:ext uri="{FF2B5EF4-FFF2-40B4-BE49-F238E27FC236}">
                      <a16:creationId xmlns:a16="http://schemas.microsoft.com/office/drawing/2014/main" id="{7DEC66D0-DF54-A34B-2649-690A5CCBE4D9}"/>
                    </a:ext>
                  </a:extLst>
                </p:cNvPr>
                <p:cNvSpPr/>
                <p:nvPr/>
              </p:nvSpPr>
              <p:spPr>
                <a:xfrm>
                  <a:off x="3582850" y="2555801"/>
                  <a:ext cx="933625" cy="5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5" h="21619" extrusionOk="0">
                      <a:moveTo>
                        <a:pt x="33911" y="0"/>
                      </a:moveTo>
                      <a:cubicBezTo>
                        <a:pt x="30552" y="1028"/>
                        <a:pt x="28322" y="6918"/>
                        <a:pt x="25966" y="7494"/>
                      </a:cubicBezTo>
                      <a:cubicBezTo>
                        <a:pt x="23234" y="8196"/>
                        <a:pt x="18322" y="10677"/>
                        <a:pt x="13259" y="10752"/>
                      </a:cubicBezTo>
                      <a:cubicBezTo>
                        <a:pt x="13238" y="10753"/>
                        <a:pt x="13216" y="10753"/>
                        <a:pt x="13195" y="10753"/>
                      </a:cubicBezTo>
                      <a:cubicBezTo>
                        <a:pt x="9192" y="10753"/>
                        <a:pt x="6198" y="3720"/>
                        <a:pt x="2783" y="1003"/>
                      </a:cubicBezTo>
                      <a:cubicBezTo>
                        <a:pt x="1028" y="3835"/>
                        <a:pt x="1" y="7193"/>
                        <a:pt x="1" y="10777"/>
                      </a:cubicBezTo>
                      <a:cubicBezTo>
                        <a:pt x="1" y="14712"/>
                        <a:pt x="1229" y="18371"/>
                        <a:pt x="3334" y="21379"/>
                      </a:cubicBezTo>
                      <a:cubicBezTo>
                        <a:pt x="4624" y="21295"/>
                        <a:pt x="6194" y="20931"/>
                        <a:pt x="8178" y="20931"/>
                      </a:cubicBezTo>
                      <a:cubicBezTo>
                        <a:pt x="9163" y="20931"/>
                        <a:pt x="10249" y="21021"/>
                        <a:pt x="11454" y="21279"/>
                      </a:cubicBezTo>
                      <a:cubicBezTo>
                        <a:pt x="12565" y="21517"/>
                        <a:pt x="13500" y="21619"/>
                        <a:pt x="14316" y="21619"/>
                      </a:cubicBezTo>
                      <a:cubicBezTo>
                        <a:pt x="18046" y="21619"/>
                        <a:pt x="19264" y="19484"/>
                        <a:pt x="23234" y="18497"/>
                      </a:cubicBezTo>
                      <a:cubicBezTo>
                        <a:pt x="24192" y="18265"/>
                        <a:pt x="25311" y="18178"/>
                        <a:pt x="26530" y="18178"/>
                      </a:cubicBezTo>
                      <a:cubicBezTo>
                        <a:pt x="29265" y="18178"/>
                        <a:pt x="32498" y="18614"/>
                        <a:pt x="35515" y="18822"/>
                      </a:cubicBezTo>
                      <a:cubicBezTo>
                        <a:pt x="36693" y="16391"/>
                        <a:pt x="37344" y="13659"/>
                        <a:pt x="37344" y="10777"/>
                      </a:cubicBezTo>
                      <a:cubicBezTo>
                        <a:pt x="37344" y="6742"/>
                        <a:pt x="36066" y="3033"/>
                        <a:pt x="339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15" name="Google Shape;678;p29">
                  <a:extLst>
                    <a:ext uri="{FF2B5EF4-FFF2-40B4-BE49-F238E27FC236}">
                      <a16:creationId xmlns:a16="http://schemas.microsoft.com/office/drawing/2014/main" id="{72BC4D6A-1215-CF40-9BA9-DEC0CAE47587}"/>
                    </a:ext>
                  </a:extLst>
                </p:cNvPr>
                <p:cNvSpPr/>
                <p:nvPr/>
              </p:nvSpPr>
              <p:spPr>
                <a:xfrm>
                  <a:off x="3721325" y="2358425"/>
                  <a:ext cx="637251" cy="26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0" h="10600" extrusionOk="0">
                      <a:moveTo>
                        <a:pt x="13134" y="0"/>
                      </a:moveTo>
                      <a:cubicBezTo>
                        <a:pt x="8021" y="0"/>
                        <a:pt x="3359" y="2056"/>
                        <a:pt x="1" y="5414"/>
                      </a:cubicBezTo>
                      <a:cubicBezTo>
                        <a:pt x="1304" y="7394"/>
                        <a:pt x="3610" y="9850"/>
                        <a:pt x="5915" y="10226"/>
                      </a:cubicBezTo>
                      <a:cubicBezTo>
                        <a:pt x="7236" y="10446"/>
                        <a:pt x="8717" y="10599"/>
                        <a:pt x="10203" y="10599"/>
                      </a:cubicBezTo>
                      <a:cubicBezTo>
                        <a:pt x="12780" y="10599"/>
                        <a:pt x="15373" y="10139"/>
                        <a:pt x="17169" y="8772"/>
                      </a:cubicBezTo>
                      <a:cubicBezTo>
                        <a:pt x="19449" y="7043"/>
                        <a:pt x="23936" y="6592"/>
                        <a:pt x="25489" y="4662"/>
                      </a:cubicBezTo>
                      <a:cubicBezTo>
                        <a:pt x="22181" y="1755"/>
                        <a:pt x="17870" y="0"/>
                        <a:pt x="13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679;p29">
                  <a:extLst>
                    <a:ext uri="{FF2B5EF4-FFF2-40B4-BE49-F238E27FC236}">
                      <a16:creationId xmlns:a16="http://schemas.microsoft.com/office/drawing/2014/main" id="{38B2FE2A-1D68-7004-9FBD-4482BD670479}"/>
                    </a:ext>
                  </a:extLst>
                </p:cNvPr>
                <p:cNvSpPr/>
                <p:nvPr/>
              </p:nvSpPr>
              <p:spPr>
                <a:xfrm>
                  <a:off x="3755175" y="3104750"/>
                  <a:ext cx="656025" cy="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1" h="7492" extrusionOk="0">
                      <a:moveTo>
                        <a:pt x="24003" y="1"/>
                      </a:moveTo>
                      <a:cubicBezTo>
                        <a:pt x="22615" y="1"/>
                        <a:pt x="20868" y="387"/>
                        <a:pt x="18922" y="674"/>
                      </a:cubicBezTo>
                      <a:cubicBezTo>
                        <a:pt x="15396" y="1187"/>
                        <a:pt x="12817" y="2702"/>
                        <a:pt x="9306" y="2702"/>
                      </a:cubicBezTo>
                      <a:cubicBezTo>
                        <a:pt x="8699" y="2702"/>
                        <a:pt x="8065" y="2657"/>
                        <a:pt x="7394" y="2554"/>
                      </a:cubicBezTo>
                      <a:cubicBezTo>
                        <a:pt x="6534" y="2429"/>
                        <a:pt x="5772" y="2373"/>
                        <a:pt x="5068" y="2373"/>
                      </a:cubicBezTo>
                      <a:cubicBezTo>
                        <a:pt x="3226" y="2373"/>
                        <a:pt x="1777" y="2755"/>
                        <a:pt x="0" y="3281"/>
                      </a:cubicBezTo>
                      <a:cubicBezTo>
                        <a:pt x="3208" y="5912"/>
                        <a:pt x="7318" y="7491"/>
                        <a:pt x="11780" y="7491"/>
                      </a:cubicBezTo>
                      <a:cubicBezTo>
                        <a:pt x="17619" y="7491"/>
                        <a:pt x="22807" y="4809"/>
                        <a:pt x="26241" y="649"/>
                      </a:cubicBezTo>
                      <a:cubicBezTo>
                        <a:pt x="25682" y="170"/>
                        <a:pt x="24921" y="1"/>
                        <a:pt x="240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680;p29">
                  <a:extLst>
                    <a:ext uri="{FF2B5EF4-FFF2-40B4-BE49-F238E27FC236}">
                      <a16:creationId xmlns:a16="http://schemas.microsoft.com/office/drawing/2014/main" id="{4E816078-BDB2-E0D6-EAEA-658CB217E7B8}"/>
                    </a:ext>
                  </a:extLst>
                </p:cNvPr>
                <p:cNvSpPr/>
                <p:nvPr/>
              </p:nvSpPr>
              <p:spPr>
                <a:xfrm>
                  <a:off x="3726975" y="2587750"/>
                  <a:ext cx="178600" cy="1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4267" extrusionOk="0">
                      <a:moveTo>
                        <a:pt x="3058" y="1"/>
                      </a:moveTo>
                      <a:cubicBezTo>
                        <a:pt x="2880" y="1"/>
                        <a:pt x="2726" y="17"/>
                        <a:pt x="2607" y="51"/>
                      </a:cubicBezTo>
                      <a:cubicBezTo>
                        <a:pt x="1053" y="452"/>
                        <a:pt x="0" y="903"/>
                        <a:pt x="953" y="1930"/>
                      </a:cubicBezTo>
                      <a:cubicBezTo>
                        <a:pt x="1809" y="2855"/>
                        <a:pt x="2869" y="4266"/>
                        <a:pt x="4077" y="4266"/>
                      </a:cubicBezTo>
                      <a:cubicBezTo>
                        <a:pt x="4212" y="4266"/>
                        <a:pt x="4348" y="4249"/>
                        <a:pt x="4486" y="4211"/>
                      </a:cubicBezTo>
                      <a:cubicBezTo>
                        <a:pt x="5840" y="3810"/>
                        <a:pt x="7143" y="2482"/>
                        <a:pt x="6441" y="1429"/>
                      </a:cubicBezTo>
                      <a:cubicBezTo>
                        <a:pt x="5866" y="533"/>
                        <a:pt x="4074" y="1"/>
                        <a:pt x="30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681;p29">
                  <a:extLst>
                    <a:ext uri="{FF2B5EF4-FFF2-40B4-BE49-F238E27FC236}">
                      <a16:creationId xmlns:a16="http://schemas.microsoft.com/office/drawing/2014/main" id="{8A7E9563-3FEF-0A48-7D1C-6802D1465037}"/>
                    </a:ext>
                  </a:extLst>
                </p:cNvPr>
                <p:cNvSpPr/>
                <p:nvPr/>
              </p:nvSpPr>
              <p:spPr>
                <a:xfrm>
                  <a:off x="3785250" y="2358425"/>
                  <a:ext cx="434225" cy="20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9" h="8270" extrusionOk="0">
                      <a:moveTo>
                        <a:pt x="10577" y="0"/>
                      </a:moveTo>
                      <a:cubicBezTo>
                        <a:pt x="7143" y="0"/>
                        <a:pt x="3935" y="928"/>
                        <a:pt x="1153" y="2557"/>
                      </a:cubicBezTo>
                      <a:cubicBezTo>
                        <a:pt x="326" y="3810"/>
                        <a:pt x="0" y="4938"/>
                        <a:pt x="602" y="5389"/>
                      </a:cubicBezTo>
                      <a:cubicBezTo>
                        <a:pt x="2155" y="6542"/>
                        <a:pt x="5589" y="6843"/>
                        <a:pt x="6441" y="7720"/>
                      </a:cubicBezTo>
                      <a:cubicBezTo>
                        <a:pt x="6798" y="8087"/>
                        <a:pt x="7581" y="8270"/>
                        <a:pt x="8441" y="8270"/>
                      </a:cubicBezTo>
                      <a:cubicBezTo>
                        <a:pt x="9634" y="8270"/>
                        <a:pt x="10975" y="7918"/>
                        <a:pt x="11529" y="7219"/>
                      </a:cubicBezTo>
                      <a:cubicBezTo>
                        <a:pt x="12456" y="6016"/>
                        <a:pt x="13158" y="5765"/>
                        <a:pt x="14536" y="4988"/>
                      </a:cubicBezTo>
                      <a:cubicBezTo>
                        <a:pt x="15890" y="4211"/>
                        <a:pt x="17369" y="2632"/>
                        <a:pt x="16667" y="1705"/>
                      </a:cubicBezTo>
                      <a:cubicBezTo>
                        <a:pt x="16491" y="1454"/>
                        <a:pt x="16040" y="1053"/>
                        <a:pt x="15389" y="627"/>
                      </a:cubicBezTo>
                      <a:cubicBezTo>
                        <a:pt x="13860" y="226"/>
                        <a:pt x="12256" y="0"/>
                        <a:pt x="1057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682;p29">
                  <a:extLst>
                    <a:ext uri="{FF2B5EF4-FFF2-40B4-BE49-F238E27FC236}">
                      <a16:creationId xmlns:a16="http://schemas.microsoft.com/office/drawing/2014/main" id="{B629A9B4-412B-5BBA-D124-D5CC9B331AAB}"/>
                    </a:ext>
                  </a:extLst>
                </p:cNvPr>
                <p:cNvSpPr/>
                <p:nvPr/>
              </p:nvSpPr>
              <p:spPr>
                <a:xfrm>
                  <a:off x="3838500" y="3173425"/>
                  <a:ext cx="474325" cy="1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3" h="4745" extrusionOk="0">
                      <a:moveTo>
                        <a:pt x="14066" y="1"/>
                      </a:moveTo>
                      <a:cubicBezTo>
                        <a:pt x="13042" y="1"/>
                        <a:pt x="11946" y="367"/>
                        <a:pt x="11128" y="1185"/>
                      </a:cubicBezTo>
                      <a:cubicBezTo>
                        <a:pt x="10482" y="1857"/>
                        <a:pt x="9151" y="2069"/>
                        <a:pt x="7610" y="2069"/>
                      </a:cubicBezTo>
                      <a:cubicBezTo>
                        <a:pt x="6162" y="2069"/>
                        <a:pt x="4529" y="1881"/>
                        <a:pt x="3108" y="1711"/>
                      </a:cubicBezTo>
                      <a:cubicBezTo>
                        <a:pt x="2892" y="1687"/>
                        <a:pt x="2687" y="1676"/>
                        <a:pt x="2493" y="1676"/>
                      </a:cubicBezTo>
                      <a:cubicBezTo>
                        <a:pt x="1270" y="1676"/>
                        <a:pt x="476" y="2126"/>
                        <a:pt x="0" y="2689"/>
                      </a:cubicBezTo>
                      <a:cubicBezTo>
                        <a:pt x="2557" y="3992"/>
                        <a:pt x="5414" y="4744"/>
                        <a:pt x="8447" y="4744"/>
                      </a:cubicBezTo>
                      <a:cubicBezTo>
                        <a:pt x="12206" y="4744"/>
                        <a:pt x="15715" y="3616"/>
                        <a:pt x="18622" y="1711"/>
                      </a:cubicBezTo>
                      <a:cubicBezTo>
                        <a:pt x="18973" y="433"/>
                        <a:pt x="16692" y="809"/>
                        <a:pt x="15665" y="333"/>
                      </a:cubicBezTo>
                      <a:cubicBezTo>
                        <a:pt x="15196" y="116"/>
                        <a:pt x="14642" y="1"/>
                        <a:pt x="140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2" name="Google Shape;683;p29">
                <a:extLst>
                  <a:ext uri="{FF2B5EF4-FFF2-40B4-BE49-F238E27FC236}">
                    <a16:creationId xmlns:a16="http://schemas.microsoft.com/office/drawing/2014/main" id="{07090B6E-8268-76FD-C47A-A3B0821E2A9F}"/>
                  </a:ext>
                </a:extLst>
              </p:cNvPr>
              <p:cNvSpPr/>
              <p:nvPr/>
            </p:nvSpPr>
            <p:spPr>
              <a:xfrm>
                <a:off x="5347656" y="2508784"/>
                <a:ext cx="430462" cy="539192"/>
              </a:xfrm>
              <a:custGeom>
                <a:avLst/>
                <a:gdLst/>
                <a:ahLst/>
                <a:cxnLst/>
                <a:rect l="l" t="t" r="r" b="b"/>
                <a:pathLst>
                  <a:path w="29174" h="36543" extrusionOk="0">
                    <a:moveTo>
                      <a:pt x="16015" y="0"/>
                    </a:moveTo>
                    <a:cubicBezTo>
                      <a:pt x="20928" y="3384"/>
                      <a:pt x="24161" y="9023"/>
                      <a:pt x="24161" y="15439"/>
                    </a:cubicBezTo>
                    <a:cubicBezTo>
                      <a:pt x="24161" y="25765"/>
                      <a:pt x="15815" y="34111"/>
                      <a:pt x="5489" y="34111"/>
                    </a:cubicBezTo>
                    <a:cubicBezTo>
                      <a:pt x="3584" y="34111"/>
                      <a:pt x="1730" y="33810"/>
                      <a:pt x="0" y="33284"/>
                    </a:cubicBezTo>
                    <a:lnTo>
                      <a:pt x="0" y="33284"/>
                    </a:lnTo>
                    <a:cubicBezTo>
                      <a:pt x="2983" y="35339"/>
                      <a:pt x="6617" y="36542"/>
                      <a:pt x="10502" y="36542"/>
                    </a:cubicBezTo>
                    <a:cubicBezTo>
                      <a:pt x="20827" y="36542"/>
                      <a:pt x="29173" y="28171"/>
                      <a:pt x="29173" y="17870"/>
                    </a:cubicBezTo>
                    <a:cubicBezTo>
                      <a:pt x="29173" y="9449"/>
                      <a:pt x="23634" y="2356"/>
                      <a:pt x="16015" y="0"/>
                    </a:cubicBezTo>
                    <a:close/>
                  </a:path>
                </a:pathLst>
              </a:custGeom>
              <a:solidFill>
                <a:srgbClr val="7B5FA7">
                  <a:alpha val="518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0" name="Google Shape;684;p29">
              <a:extLst>
                <a:ext uri="{FF2B5EF4-FFF2-40B4-BE49-F238E27FC236}">
                  <a16:creationId xmlns:a16="http://schemas.microsoft.com/office/drawing/2014/main" id="{86C5E4C9-B8E5-984B-DB72-B44DC50A2E88}"/>
                </a:ext>
              </a:extLst>
            </p:cNvPr>
            <p:cNvSpPr/>
            <p:nvPr/>
          </p:nvSpPr>
          <p:spPr>
            <a:xfrm>
              <a:off x="6622725" y="2761200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5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25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25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>
          <a:extLst>
            <a:ext uri="{FF2B5EF4-FFF2-40B4-BE49-F238E27FC236}">
              <a16:creationId xmlns:a16="http://schemas.microsoft.com/office/drawing/2014/main" id="{AB856A5C-A406-8AD7-0ED5-5129240F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30;p30">
            <a:extLst>
              <a:ext uri="{FF2B5EF4-FFF2-40B4-BE49-F238E27FC236}">
                <a16:creationId xmlns:a16="http://schemas.microsoft.com/office/drawing/2014/main" id="{FFCB5EEC-F17E-3D66-A11F-207AE91FB078}"/>
              </a:ext>
            </a:extLst>
          </p:cNvPr>
          <p:cNvGrpSpPr/>
          <p:nvPr/>
        </p:nvGrpSpPr>
        <p:grpSpPr>
          <a:xfrm rot="17239353">
            <a:off x="6938949" y="-309153"/>
            <a:ext cx="1543349" cy="1829294"/>
            <a:chOff x="3579975" y="1738830"/>
            <a:chExt cx="1984050" cy="2391640"/>
          </a:xfrm>
        </p:grpSpPr>
        <p:grpSp>
          <p:nvGrpSpPr>
            <p:cNvPr id="3" name="Google Shape;731;p30">
              <a:extLst>
                <a:ext uri="{FF2B5EF4-FFF2-40B4-BE49-F238E27FC236}">
                  <a16:creationId xmlns:a16="http://schemas.microsoft.com/office/drawing/2014/main" id="{69BA88B5-D751-01A9-501C-A3A1A73A59B9}"/>
                </a:ext>
              </a:extLst>
            </p:cNvPr>
            <p:cNvGrpSpPr/>
            <p:nvPr/>
          </p:nvGrpSpPr>
          <p:grpSpPr>
            <a:xfrm>
              <a:off x="3579975" y="1738830"/>
              <a:ext cx="1984050" cy="2391640"/>
              <a:chOff x="2274058" y="2236888"/>
              <a:chExt cx="896786" cy="1081016"/>
            </a:xfrm>
          </p:grpSpPr>
          <p:grpSp>
            <p:nvGrpSpPr>
              <p:cNvPr id="8" name="Google Shape;732;p30">
                <a:extLst>
                  <a:ext uri="{FF2B5EF4-FFF2-40B4-BE49-F238E27FC236}">
                    <a16:creationId xmlns:a16="http://schemas.microsoft.com/office/drawing/2014/main" id="{FADF739D-328A-76F0-179F-6DD7DD1CB488}"/>
                  </a:ext>
                </a:extLst>
              </p:cNvPr>
              <p:cNvGrpSpPr/>
              <p:nvPr/>
            </p:nvGrpSpPr>
            <p:grpSpPr>
              <a:xfrm>
                <a:off x="2457117" y="2511006"/>
                <a:ext cx="530683" cy="531128"/>
                <a:chOff x="3026450" y="831475"/>
                <a:chExt cx="944275" cy="944900"/>
              </a:xfrm>
            </p:grpSpPr>
            <p:sp>
              <p:nvSpPr>
                <p:cNvPr id="10" name="Google Shape;733;p30">
                  <a:extLst>
                    <a:ext uri="{FF2B5EF4-FFF2-40B4-BE49-F238E27FC236}">
                      <a16:creationId xmlns:a16="http://schemas.microsoft.com/office/drawing/2014/main" id="{718835B2-B9C2-FDEF-7FB2-72460F0CF3BC}"/>
                    </a:ext>
                  </a:extLst>
                </p:cNvPr>
                <p:cNvSpPr/>
                <p:nvPr/>
              </p:nvSpPr>
              <p:spPr>
                <a:xfrm>
                  <a:off x="3026450" y="831475"/>
                  <a:ext cx="944275" cy="9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71" h="37796" extrusionOk="0">
                      <a:moveTo>
                        <a:pt x="18873" y="0"/>
                      </a:moveTo>
                      <a:cubicBezTo>
                        <a:pt x="8447" y="0"/>
                        <a:pt x="1" y="8472"/>
                        <a:pt x="1" y="18898"/>
                      </a:cubicBezTo>
                      <a:cubicBezTo>
                        <a:pt x="1" y="29324"/>
                        <a:pt x="8447" y="37795"/>
                        <a:pt x="18873" y="37795"/>
                      </a:cubicBezTo>
                      <a:cubicBezTo>
                        <a:pt x="29324" y="37795"/>
                        <a:pt x="37771" y="29324"/>
                        <a:pt x="37771" y="18898"/>
                      </a:cubicBezTo>
                      <a:cubicBezTo>
                        <a:pt x="37771" y="8472"/>
                        <a:pt x="29324" y="0"/>
                        <a:pt x="188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34;p30">
                  <a:extLst>
                    <a:ext uri="{FF2B5EF4-FFF2-40B4-BE49-F238E27FC236}">
                      <a16:creationId xmlns:a16="http://schemas.microsoft.com/office/drawing/2014/main" id="{33EDF1CF-25A6-3C33-8277-44195951E9FB}"/>
                    </a:ext>
                  </a:extLst>
                </p:cNvPr>
                <p:cNvSpPr/>
                <p:nvPr/>
              </p:nvSpPr>
              <p:spPr>
                <a:xfrm>
                  <a:off x="3400525" y="1528850"/>
                  <a:ext cx="513175" cy="2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7" h="9901" extrusionOk="0">
                      <a:moveTo>
                        <a:pt x="20527" y="0"/>
                      </a:moveTo>
                      <a:lnTo>
                        <a:pt x="20527" y="0"/>
                      </a:lnTo>
                      <a:cubicBezTo>
                        <a:pt x="18096" y="852"/>
                        <a:pt x="14737" y="3835"/>
                        <a:pt x="11655" y="5188"/>
                      </a:cubicBezTo>
                      <a:cubicBezTo>
                        <a:pt x="7118" y="7118"/>
                        <a:pt x="3584" y="7594"/>
                        <a:pt x="477" y="9223"/>
                      </a:cubicBezTo>
                      <a:cubicBezTo>
                        <a:pt x="326" y="9299"/>
                        <a:pt x="176" y="9399"/>
                        <a:pt x="0" y="9474"/>
                      </a:cubicBezTo>
                      <a:cubicBezTo>
                        <a:pt x="1279" y="9750"/>
                        <a:pt x="2582" y="9900"/>
                        <a:pt x="3910" y="9900"/>
                      </a:cubicBezTo>
                      <a:cubicBezTo>
                        <a:pt x="11103" y="9900"/>
                        <a:pt x="17344" y="5890"/>
                        <a:pt x="20527" y="0"/>
                      </a:cubicBezTo>
                      <a:close/>
                    </a:path>
                  </a:pathLst>
                </a:custGeom>
                <a:solidFill>
                  <a:srgbClr val="FFE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35;p30">
                  <a:extLst>
                    <a:ext uri="{FF2B5EF4-FFF2-40B4-BE49-F238E27FC236}">
                      <a16:creationId xmlns:a16="http://schemas.microsoft.com/office/drawing/2014/main" id="{14172DFD-7401-0EE9-3AB3-6477A99953AC}"/>
                    </a:ext>
                  </a:extLst>
                </p:cNvPr>
                <p:cNvSpPr/>
                <p:nvPr/>
              </p:nvSpPr>
              <p:spPr>
                <a:xfrm>
                  <a:off x="3026450" y="983100"/>
                  <a:ext cx="943650" cy="7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6" h="28949" extrusionOk="0">
                      <a:moveTo>
                        <a:pt x="32708" y="1"/>
                      </a:moveTo>
                      <a:cubicBezTo>
                        <a:pt x="31054" y="1655"/>
                        <a:pt x="29149" y="3785"/>
                        <a:pt x="27219" y="4687"/>
                      </a:cubicBezTo>
                      <a:cubicBezTo>
                        <a:pt x="23786" y="6266"/>
                        <a:pt x="19525" y="8923"/>
                        <a:pt x="14588" y="11229"/>
                      </a:cubicBezTo>
                      <a:cubicBezTo>
                        <a:pt x="12669" y="12134"/>
                        <a:pt x="10181" y="12376"/>
                        <a:pt x="7656" y="12376"/>
                      </a:cubicBezTo>
                      <a:cubicBezTo>
                        <a:pt x="4935" y="12376"/>
                        <a:pt x="2171" y="12095"/>
                        <a:pt x="26" y="12056"/>
                      </a:cubicBezTo>
                      <a:cubicBezTo>
                        <a:pt x="26" y="12306"/>
                        <a:pt x="1" y="12582"/>
                        <a:pt x="1" y="12833"/>
                      </a:cubicBezTo>
                      <a:cubicBezTo>
                        <a:pt x="1" y="19650"/>
                        <a:pt x="3635" y="25640"/>
                        <a:pt x="9074" y="28948"/>
                      </a:cubicBezTo>
                      <a:cubicBezTo>
                        <a:pt x="14613" y="26367"/>
                        <a:pt x="23334" y="20803"/>
                        <a:pt x="30101" y="16718"/>
                      </a:cubicBezTo>
                      <a:cubicBezTo>
                        <a:pt x="33736" y="14537"/>
                        <a:pt x="36116" y="13209"/>
                        <a:pt x="37746" y="12081"/>
                      </a:cubicBezTo>
                      <a:cubicBezTo>
                        <a:pt x="37545" y="7419"/>
                        <a:pt x="35690" y="3209"/>
                        <a:pt x="327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36;p30">
                  <a:extLst>
                    <a:ext uri="{FF2B5EF4-FFF2-40B4-BE49-F238E27FC236}">
                      <a16:creationId xmlns:a16="http://schemas.microsoft.com/office/drawing/2014/main" id="{2CAAC1C1-4309-C82B-D624-5AEF7E520275}"/>
                    </a:ext>
                  </a:extLst>
                </p:cNvPr>
                <p:cNvSpPr/>
                <p:nvPr/>
              </p:nvSpPr>
              <p:spPr>
                <a:xfrm>
                  <a:off x="3064675" y="831475"/>
                  <a:ext cx="689250" cy="28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0" h="11405" extrusionOk="0">
                      <a:moveTo>
                        <a:pt x="17344" y="0"/>
                      </a:moveTo>
                      <a:cubicBezTo>
                        <a:pt x="9575" y="0"/>
                        <a:pt x="2908" y="4712"/>
                        <a:pt x="1" y="11404"/>
                      </a:cubicBezTo>
                      <a:lnTo>
                        <a:pt x="1" y="11404"/>
                      </a:lnTo>
                      <a:cubicBezTo>
                        <a:pt x="4412" y="10677"/>
                        <a:pt x="13234" y="9524"/>
                        <a:pt x="17269" y="7895"/>
                      </a:cubicBezTo>
                      <a:cubicBezTo>
                        <a:pt x="21079" y="6366"/>
                        <a:pt x="25590" y="4913"/>
                        <a:pt x="27570" y="3033"/>
                      </a:cubicBezTo>
                      <a:cubicBezTo>
                        <a:pt x="24612" y="1128"/>
                        <a:pt x="21129" y="0"/>
                        <a:pt x="1734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737;p30">
                  <a:extLst>
                    <a:ext uri="{FF2B5EF4-FFF2-40B4-BE49-F238E27FC236}">
                      <a16:creationId xmlns:a16="http://schemas.microsoft.com/office/drawing/2014/main" id="{89C2EE8E-1191-C87D-7079-B6970CF6CF9E}"/>
                    </a:ext>
                  </a:extLst>
                </p:cNvPr>
                <p:cNvSpPr/>
                <p:nvPr/>
              </p:nvSpPr>
              <p:spPr>
                <a:xfrm>
                  <a:off x="3569700" y="1218075"/>
                  <a:ext cx="401025" cy="3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1" h="15390" extrusionOk="0">
                      <a:moveTo>
                        <a:pt x="15715" y="0"/>
                      </a:moveTo>
                      <a:cubicBezTo>
                        <a:pt x="11379" y="4211"/>
                        <a:pt x="0" y="15314"/>
                        <a:pt x="351" y="15389"/>
                      </a:cubicBezTo>
                      <a:cubicBezTo>
                        <a:pt x="354" y="15389"/>
                        <a:pt x="357" y="15390"/>
                        <a:pt x="361" y="15390"/>
                      </a:cubicBezTo>
                      <a:cubicBezTo>
                        <a:pt x="847" y="15390"/>
                        <a:pt x="10316" y="10530"/>
                        <a:pt x="15539" y="7694"/>
                      </a:cubicBezTo>
                      <a:cubicBezTo>
                        <a:pt x="15865" y="6316"/>
                        <a:pt x="16041" y="4887"/>
                        <a:pt x="16041" y="3434"/>
                      </a:cubicBezTo>
                      <a:cubicBezTo>
                        <a:pt x="16041" y="2256"/>
                        <a:pt x="15915" y="1103"/>
                        <a:pt x="157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738;p30">
                  <a:extLst>
                    <a:ext uri="{FF2B5EF4-FFF2-40B4-BE49-F238E27FC236}">
                      <a16:creationId xmlns:a16="http://schemas.microsoft.com/office/drawing/2014/main" id="{4350F680-FA6C-3EAF-8B87-8D196BD9123E}"/>
                    </a:ext>
                  </a:extLst>
                </p:cNvPr>
                <p:cNvSpPr/>
                <p:nvPr/>
              </p:nvSpPr>
              <p:spPr>
                <a:xfrm>
                  <a:off x="3061550" y="1302325"/>
                  <a:ext cx="609675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7" h="12997" extrusionOk="0">
                      <a:moveTo>
                        <a:pt x="23527" y="0"/>
                      </a:moveTo>
                      <a:cubicBezTo>
                        <a:pt x="21221" y="0"/>
                        <a:pt x="5066" y="5931"/>
                        <a:pt x="0" y="7257"/>
                      </a:cubicBezTo>
                      <a:cubicBezTo>
                        <a:pt x="903" y="9387"/>
                        <a:pt x="2181" y="11342"/>
                        <a:pt x="3735" y="12996"/>
                      </a:cubicBezTo>
                      <a:cubicBezTo>
                        <a:pt x="9650" y="10289"/>
                        <a:pt x="24387" y="791"/>
                        <a:pt x="23785" y="64"/>
                      </a:cubicBezTo>
                      <a:cubicBezTo>
                        <a:pt x="23750" y="21"/>
                        <a:pt x="23663" y="0"/>
                        <a:pt x="235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739;p30">
                  <a:extLst>
                    <a:ext uri="{FF2B5EF4-FFF2-40B4-BE49-F238E27FC236}">
                      <a16:creationId xmlns:a16="http://schemas.microsoft.com/office/drawing/2014/main" id="{865D583B-7866-0597-84FA-67BF7DA624EF}"/>
                    </a:ext>
                  </a:extLst>
                </p:cNvPr>
                <p:cNvSpPr/>
                <p:nvPr/>
              </p:nvSpPr>
              <p:spPr>
                <a:xfrm>
                  <a:off x="3612300" y="1022575"/>
                  <a:ext cx="303300" cy="20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2" h="8084" extrusionOk="0">
                      <a:moveTo>
                        <a:pt x="10602" y="1"/>
                      </a:moveTo>
                      <a:cubicBezTo>
                        <a:pt x="7695" y="2131"/>
                        <a:pt x="1" y="7770"/>
                        <a:pt x="76" y="8071"/>
                      </a:cubicBezTo>
                      <a:cubicBezTo>
                        <a:pt x="78" y="8080"/>
                        <a:pt x="89" y="8084"/>
                        <a:pt x="108" y="8084"/>
                      </a:cubicBezTo>
                      <a:cubicBezTo>
                        <a:pt x="684" y="8084"/>
                        <a:pt x="8758" y="4106"/>
                        <a:pt x="12131" y="2432"/>
                      </a:cubicBezTo>
                      <a:cubicBezTo>
                        <a:pt x="11680" y="1580"/>
                        <a:pt x="11179" y="778"/>
                        <a:pt x="10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740;p30">
                  <a:extLst>
                    <a:ext uri="{FF2B5EF4-FFF2-40B4-BE49-F238E27FC236}">
                      <a16:creationId xmlns:a16="http://schemas.microsoft.com/office/drawing/2014/main" id="{BBDACE57-5224-8119-1A52-B5891874FEAF}"/>
                    </a:ext>
                  </a:extLst>
                </p:cNvPr>
                <p:cNvSpPr/>
                <p:nvPr/>
              </p:nvSpPr>
              <p:spPr>
                <a:xfrm>
                  <a:off x="3032100" y="1148400"/>
                  <a:ext cx="332725" cy="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9" h="3439" extrusionOk="0">
                      <a:moveTo>
                        <a:pt x="11892" y="1"/>
                      </a:moveTo>
                      <a:cubicBezTo>
                        <a:pt x="9582" y="1"/>
                        <a:pt x="3681" y="630"/>
                        <a:pt x="527" y="958"/>
                      </a:cubicBezTo>
                      <a:cubicBezTo>
                        <a:pt x="301" y="1760"/>
                        <a:pt x="126" y="2587"/>
                        <a:pt x="1" y="3439"/>
                      </a:cubicBezTo>
                      <a:cubicBezTo>
                        <a:pt x="4136" y="2662"/>
                        <a:pt x="13309" y="532"/>
                        <a:pt x="12833" y="105"/>
                      </a:cubicBezTo>
                      <a:cubicBezTo>
                        <a:pt x="12746" y="32"/>
                        <a:pt x="12409" y="1"/>
                        <a:pt x="118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741;p30">
                  <a:extLst>
                    <a:ext uri="{FF2B5EF4-FFF2-40B4-BE49-F238E27FC236}">
                      <a16:creationId xmlns:a16="http://schemas.microsoft.com/office/drawing/2014/main" id="{0DA5C743-940C-5B07-02AD-AB7D1BF3EF34}"/>
                    </a:ext>
                  </a:extLst>
                </p:cNvPr>
                <p:cNvSpPr/>
                <p:nvPr/>
              </p:nvSpPr>
              <p:spPr>
                <a:xfrm>
                  <a:off x="3175575" y="831475"/>
                  <a:ext cx="392900" cy="1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" h="5274" extrusionOk="0">
                      <a:moveTo>
                        <a:pt x="12908" y="0"/>
                      </a:moveTo>
                      <a:cubicBezTo>
                        <a:pt x="7921" y="0"/>
                        <a:pt x="3384" y="1955"/>
                        <a:pt x="1" y="5138"/>
                      </a:cubicBezTo>
                      <a:cubicBezTo>
                        <a:pt x="486" y="5225"/>
                        <a:pt x="1032" y="5274"/>
                        <a:pt x="1587" y="5274"/>
                      </a:cubicBezTo>
                      <a:cubicBezTo>
                        <a:pt x="2320" y="5274"/>
                        <a:pt x="3068" y="5188"/>
                        <a:pt x="3710" y="4988"/>
                      </a:cubicBezTo>
                      <a:cubicBezTo>
                        <a:pt x="5590" y="4412"/>
                        <a:pt x="12933" y="1855"/>
                        <a:pt x="15715" y="226"/>
                      </a:cubicBezTo>
                      <a:cubicBezTo>
                        <a:pt x="14813" y="101"/>
                        <a:pt x="13886" y="0"/>
                        <a:pt x="129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742;p30">
                  <a:extLst>
                    <a:ext uri="{FF2B5EF4-FFF2-40B4-BE49-F238E27FC236}">
                      <a16:creationId xmlns:a16="http://schemas.microsoft.com/office/drawing/2014/main" id="{5412E02D-18D1-C78A-A17C-573D841B75CE}"/>
                    </a:ext>
                  </a:extLst>
                </p:cNvPr>
                <p:cNvSpPr/>
                <p:nvPr/>
              </p:nvSpPr>
              <p:spPr>
                <a:xfrm>
                  <a:off x="3198775" y="872200"/>
                  <a:ext cx="771950" cy="90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78" h="36167" extrusionOk="0">
                      <a:moveTo>
                        <a:pt x="19624" y="1"/>
                      </a:moveTo>
                      <a:lnTo>
                        <a:pt x="19624" y="1"/>
                      </a:lnTo>
                      <a:cubicBezTo>
                        <a:pt x="23835" y="3459"/>
                        <a:pt x="26542" y="8722"/>
                        <a:pt x="26542" y="14612"/>
                      </a:cubicBezTo>
                      <a:cubicBezTo>
                        <a:pt x="26542" y="25038"/>
                        <a:pt x="18071" y="33484"/>
                        <a:pt x="7644" y="33484"/>
                      </a:cubicBezTo>
                      <a:cubicBezTo>
                        <a:pt x="4938" y="33484"/>
                        <a:pt x="2356" y="32908"/>
                        <a:pt x="0" y="31880"/>
                      </a:cubicBezTo>
                      <a:lnTo>
                        <a:pt x="0" y="31880"/>
                      </a:lnTo>
                      <a:cubicBezTo>
                        <a:pt x="3258" y="34537"/>
                        <a:pt x="7444" y="36166"/>
                        <a:pt x="11980" y="36166"/>
                      </a:cubicBezTo>
                      <a:cubicBezTo>
                        <a:pt x="22431" y="36166"/>
                        <a:pt x="30878" y="27695"/>
                        <a:pt x="30878" y="17269"/>
                      </a:cubicBezTo>
                      <a:cubicBezTo>
                        <a:pt x="30878" y="9549"/>
                        <a:pt x="26241" y="2933"/>
                        <a:pt x="19624" y="1"/>
                      </a:cubicBezTo>
                      <a:close/>
                    </a:path>
                  </a:pathLst>
                </a:custGeom>
                <a:solidFill>
                  <a:srgbClr val="FFE599">
                    <a:alpha val="56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743;p30">
                <a:extLst>
                  <a:ext uri="{FF2B5EF4-FFF2-40B4-BE49-F238E27FC236}">
                    <a16:creationId xmlns:a16="http://schemas.microsoft.com/office/drawing/2014/main" id="{B1C58B49-12CD-5B44-670F-3C4675426059}"/>
                  </a:ext>
                </a:extLst>
              </p:cNvPr>
              <p:cNvSpPr/>
              <p:nvPr/>
            </p:nvSpPr>
            <p:spPr>
              <a:xfrm>
                <a:off x="2274058" y="2236888"/>
                <a:ext cx="896786" cy="1081016"/>
              </a:xfrm>
              <a:custGeom>
                <a:avLst/>
                <a:gdLst/>
                <a:ahLst/>
                <a:cxnLst/>
                <a:rect l="l" t="t" r="r" b="b"/>
                <a:pathLst>
                  <a:path w="63310" h="76316" extrusionOk="0">
                    <a:moveTo>
                      <a:pt x="3166" y="0"/>
                    </a:moveTo>
                    <a:cubicBezTo>
                      <a:pt x="2929" y="0"/>
                      <a:pt x="2734" y="57"/>
                      <a:pt x="2582" y="174"/>
                    </a:cubicBezTo>
                    <a:cubicBezTo>
                      <a:pt x="1" y="2179"/>
                      <a:pt x="11028" y="20801"/>
                      <a:pt x="27269" y="41779"/>
                    </a:cubicBezTo>
                    <a:cubicBezTo>
                      <a:pt x="42531" y="61522"/>
                      <a:pt x="56927" y="76315"/>
                      <a:pt x="60741" y="76315"/>
                    </a:cubicBezTo>
                    <a:cubicBezTo>
                      <a:pt x="60979" y="76315"/>
                      <a:pt x="61176" y="76258"/>
                      <a:pt x="61329" y="76140"/>
                    </a:cubicBezTo>
                    <a:cubicBezTo>
                      <a:pt x="63309" y="74611"/>
                      <a:pt x="57319" y="63358"/>
                      <a:pt x="47144" y="48796"/>
                    </a:cubicBezTo>
                    <a:cubicBezTo>
                      <a:pt x="46818" y="49272"/>
                      <a:pt x="46467" y="49749"/>
                      <a:pt x="46066" y="50175"/>
                    </a:cubicBezTo>
                    <a:cubicBezTo>
                      <a:pt x="54187" y="61603"/>
                      <a:pt x="59149" y="69949"/>
                      <a:pt x="58046" y="70801"/>
                    </a:cubicBezTo>
                    <a:cubicBezTo>
                      <a:pt x="57985" y="70848"/>
                      <a:pt x="57907" y="70871"/>
                      <a:pt x="57811" y="70871"/>
                    </a:cubicBezTo>
                    <a:cubicBezTo>
                      <a:pt x="55506" y="70871"/>
                      <a:pt x="43274" y="57418"/>
                      <a:pt x="29725" y="39874"/>
                    </a:cubicBezTo>
                    <a:cubicBezTo>
                      <a:pt x="15590" y="21628"/>
                      <a:pt x="5389" y="5864"/>
                      <a:pt x="6918" y="4686"/>
                    </a:cubicBezTo>
                    <a:cubicBezTo>
                      <a:pt x="6978" y="4639"/>
                      <a:pt x="7056" y="4617"/>
                      <a:pt x="7151" y="4617"/>
                    </a:cubicBezTo>
                    <a:cubicBezTo>
                      <a:pt x="8746" y="4617"/>
                      <a:pt x="15128" y="11107"/>
                      <a:pt x="23409" y="20926"/>
                    </a:cubicBezTo>
                    <a:cubicBezTo>
                      <a:pt x="23936" y="20676"/>
                      <a:pt x="24487" y="20450"/>
                      <a:pt x="25039" y="20250"/>
                    </a:cubicBezTo>
                    <a:cubicBezTo>
                      <a:pt x="14567" y="8068"/>
                      <a:pt x="5972" y="0"/>
                      <a:pt x="3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721;p30">
              <a:extLst>
                <a:ext uri="{FF2B5EF4-FFF2-40B4-BE49-F238E27FC236}">
                  <a16:creationId xmlns:a16="http://schemas.microsoft.com/office/drawing/2014/main" id="{578910B6-241D-4D77-16E3-AF264357C88B}"/>
                </a:ext>
              </a:extLst>
            </p:cNvPr>
            <p:cNvSpPr/>
            <p:nvPr/>
          </p:nvSpPr>
          <p:spPr>
            <a:xfrm>
              <a:off x="4499556" y="23487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8;p30">
              <a:extLst>
                <a:ext uri="{FF2B5EF4-FFF2-40B4-BE49-F238E27FC236}">
                  <a16:creationId xmlns:a16="http://schemas.microsoft.com/office/drawing/2014/main" id="{3842AD2D-8D3F-DC55-103E-D3B3A4A178CD}"/>
                </a:ext>
              </a:extLst>
            </p:cNvPr>
            <p:cNvSpPr/>
            <p:nvPr/>
          </p:nvSpPr>
          <p:spPr>
            <a:xfrm>
              <a:off x="4499556" y="3388225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6;p30">
              <a:extLst>
                <a:ext uri="{FF2B5EF4-FFF2-40B4-BE49-F238E27FC236}">
                  <a16:creationId xmlns:a16="http://schemas.microsoft.com/office/drawing/2014/main" id="{7DF9023A-A9CB-2EFC-E55B-8AD2876D311B}"/>
                </a:ext>
              </a:extLst>
            </p:cNvPr>
            <p:cNvSpPr/>
            <p:nvPr/>
          </p:nvSpPr>
          <p:spPr>
            <a:xfrm>
              <a:off x="5013931" y="28622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4;p30">
              <a:extLst>
                <a:ext uri="{FF2B5EF4-FFF2-40B4-BE49-F238E27FC236}">
                  <a16:creationId xmlns:a16="http://schemas.microsoft.com/office/drawing/2014/main" id="{F185B38B-33B7-7728-7C3F-1D38799000BB}"/>
                </a:ext>
              </a:extLst>
            </p:cNvPr>
            <p:cNvSpPr/>
            <p:nvPr/>
          </p:nvSpPr>
          <p:spPr>
            <a:xfrm>
              <a:off x="3977456" y="28622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74;p45">
            <a:extLst>
              <a:ext uri="{FF2B5EF4-FFF2-40B4-BE49-F238E27FC236}">
                <a16:creationId xmlns:a16="http://schemas.microsoft.com/office/drawing/2014/main" id="{04FB4E42-B966-F09A-502E-BC511F78AA8A}"/>
              </a:ext>
            </a:extLst>
          </p:cNvPr>
          <p:cNvGrpSpPr/>
          <p:nvPr/>
        </p:nvGrpSpPr>
        <p:grpSpPr>
          <a:xfrm>
            <a:off x="1661448" y="197576"/>
            <a:ext cx="661195" cy="661004"/>
            <a:chOff x="2161590" y="2776970"/>
            <a:chExt cx="521776" cy="521543"/>
          </a:xfrm>
        </p:grpSpPr>
        <p:grpSp>
          <p:nvGrpSpPr>
            <p:cNvPr id="21" name="Google Shape;1675;p45">
              <a:extLst>
                <a:ext uri="{FF2B5EF4-FFF2-40B4-BE49-F238E27FC236}">
                  <a16:creationId xmlns:a16="http://schemas.microsoft.com/office/drawing/2014/main" id="{49C49A12-648C-0374-AA24-D3E8A073510B}"/>
                </a:ext>
              </a:extLst>
            </p:cNvPr>
            <p:cNvGrpSpPr/>
            <p:nvPr/>
          </p:nvGrpSpPr>
          <p:grpSpPr>
            <a:xfrm rot="-5397776">
              <a:off x="2161707" y="2777022"/>
              <a:ext cx="521543" cy="521439"/>
              <a:chOff x="4134250" y="882850"/>
              <a:chExt cx="843375" cy="844025"/>
            </a:xfrm>
          </p:grpSpPr>
          <p:sp>
            <p:nvSpPr>
              <p:cNvPr id="23" name="Google Shape;1676;p45">
                <a:extLst>
                  <a:ext uri="{FF2B5EF4-FFF2-40B4-BE49-F238E27FC236}">
                    <a16:creationId xmlns:a16="http://schemas.microsoft.com/office/drawing/2014/main" id="{66CD149E-1715-1D3C-E57E-7B5B9ED3C111}"/>
                  </a:ext>
                </a:extLst>
              </p:cNvPr>
              <p:cNvSpPr/>
              <p:nvPr/>
            </p:nvSpPr>
            <p:spPr>
              <a:xfrm>
                <a:off x="4134250" y="882850"/>
                <a:ext cx="8433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33735" h="33761" extrusionOk="0">
                    <a:moveTo>
                      <a:pt x="16867" y="1"/>
                    </a:moveTo>
                    <a:cubicBezTo>
                      <a:pt x="7544" y="1"/>
                      <a:pt x="0" y="7570"/>
                      <a:pt x="0" y="16893"/>
                    </a:cubicBezTo>
                    <a:cubicBezTo>
                      <a:pt x="0" y="26191"/>
                      <a:pt x="7544" y="33760"/>
                      <a:pt x="16867" y="33760"/>
                    </a:cubicBezTo>
                    <a:cubicBezTo>
                      <a:pt x="26191" y="33760"/>
                      <a:pt x="33735" y="26191"/>
                      <a:pt x="33735" y="16893"/>
                    </a:cubicBezTo>
                    <a:cubicBezTo>
                      <a:pt x="33735" y="7570"/>
                      <a:pt x="26191" y="1"/>
                      <a:pt x="168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77;p45">
                <a:extLst>
                  <a:ext uri="{FF2B5EF4-FFF2-40B4-BE49-F238E27FC236}">
                    <a16:creationId xmlns:a16="http://schemas.microsoft.com/office/drawing/2014/main" id="{4E201411-D886-E6C7-F1FD-D2C84D0AB660}"/>
                  </a:ext>
                </a:extLst>
              </p:cNvPr>
              <p:cNvSpPr/>
              <p:nvPr/>
            </p:nvSpPr>
            <p:spPr>
              <a:xfrm>
                <a:off x="4752650" y="944875"/>
                <a:ext cx="224975" cy="67047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26819" extrusionOk="0">
                    <a:moveTo>
                      <a:pt x="878" y="1"/>
                    </a:moveTo>
                    <a:lnTo>
                      <a:pt x="878" y="1"/>
                    </a:lnTo>
                    <a:cubicBezTo>
                      <a:pt x="1" y="1580"/>
                      <a:pt x="803" y="2432"/>
                      <a:pt x="2031" y="6617"/>
                    </a:cubicBezTo>
                    <a:cubicBezTo>
                      <a:pt x="3610" y="11931"/>
                      <a:pt x="6693" y="10051"/>
                      <a:pt x="5264" y="14412"/>
                    </a:cubicBezTo>
                    <a:cubicBezTo>
                      <a:pt x="3836" y="18748"/>
                      <a:pt x="3259" y="19951"/>
                      <a:pt x="3059" y="22407"/>
                    </a:cubicBezTo>
                    <a:cubicBezTo>
                      <a:pt x="2883" y="24587"/>
                      <a:pt x="2758" y="23359"/>
                      <a:pt x="3510" y="26818"/>
                    </a:cubicBezTo>
                    <a:cubicBezTo>
                      <a:pt x="6893" y="23735"/>
                      <a:pt x="8999" y="19324"/>
                      <a:pt x="8999" y="14412"/>
                    </a:cubicBezTo>
                    <a:cubicBezTo>
                      <a:pt x="8999" y="8297"/>
                      <a:pt x="5740" y="2958"/>
                      <a:pt x="8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78;p45">
                <a:extLst>
                  <a:ext uri="{FF2B5EF4-FFF2-40B4-BE49-F238E27FC236}">
                    <a16:creationId xmlns:a16="http://schemas.microsoft.com/office/drawing/2014/main" id="{26669680-BD10-7E34-D73D-44B38725969F}"/>
                  </a:ext>
                </a:extLst>
              </p:cNvPr>
              <p:cNvSpPr/>
              <p:nvPr/>
            </p:nvSpPr>
            <p:spPr>
              <a:xfrm>
                <a:off x="4350400" y="882850"/>
                <a:ext cx="3972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15891" h="33761" extrusionOk="0">
                    <a:moveTo>
                      <a:pt x="8221" y="1"/>
                    </a:moveTo>
                    <a:cubicBezTo>
                      <a:pt x="6091" y="1"/>
                      <a:pt x="4061" y="427"/>
                      <a:pt x="2181" y="1154"/>
                    </a:cubicBezTo>
                    <a:cubicBezTo>
                      <a:pt x="2106" y="2407"/>
                      <a:pt x="2457" y="3885"/>
                      <a:pt x="2457" y="7144"/>
                    </a:cubicBezTo>
                    <a:cubicBezTo>
                      <a:pt x="2457" y="12081"/>
                      <a:pt x="3359" y="10427"/>
                      <a:pt x="2156" y="13885"/>
                    </a:cubicBezTo>
                    <a:cubicBezTo>
                      <a:pt x="978" y="17344"/>
                      <a:pt x="1" y="18748"/>
                      <a:pt x="828" y="22056"/>
                    </a:cubicBezTo>
                    <a:cubicBezTo>
                      <a:pt x="1655" y="25339"/>
                      <a:pt x="2833" y="24462"/>
                      <a:pt x="2306" y="28046"/>
                    </a:cubicBezTo>
                    <a:cubicBezTo>
                      <a:pt x="2056" y="29800"/>
                      <a:pt x="803" y="30803"/>
                      <a:pt x="101" y="31680"/>
                    </a:cubicBezTo>
                    <a:cubicBezTo>
                      <a:pt x="2507" y="33008"/>
                      <a:pt x="5289" y="33760"/>
                      <a:pt x="8221" y="33760"/>
                    </a:cubicBezTo>
                    <a:cubicBezTo>
                      <a:pt x="10577" y="33760"/>
                      <a:pt x="12808" y="33284"/>
                      <a:pt x="14863" y="32407"/>
                    </a:cubicBezTo>
                    <a:cubicBezTo>
                      <a:pt x="14687" y="29399"/>
                      <a:pt x="13835" y="25264"/>
                      <a:pt x="14011" y="23109"/>
                    </a:cubicBezTo>
                    <a:cubicBezTo>
                      <a:pt x="14236" y="20251"/>
                      <a:pt x="15890" y="18597"/>
                      <a:pt x="15439" y="16216"/>
                    </a:cubicBezTo>
                    <a:cubicBezTo>
                      <a:pt x="14988" y="13810"/>
                      <a:pt x="13785" y="12081"/>
                      <a:pt x="13484" y="9550"/>
                    </a:cubicBezTo>
                    <a:cubicBezTo>
                      <a:pt x="13184" y="6993"/>
                      <a:pt x="13710" y="7219"/>
                      <a:pt x="14086" y="3459"/>
                    </a:cubicBezTo>
                    <a:cubicBezTo>
                      <a:pt x="14161" y="2607"/>
                      <a:pt x="14462" y="1930"/>
                      <a:pt x="14838" y="1354"/>
                    </a:cubicBezTo>
                    <a:cubicBezTo>
                      <a:pt x="12808" y="502"/>
                      <a:pt x="10577" y="1"/>
                      <a:pt x="8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79;p45">
                <a:extLst>
                  <a:ext uri="{FF2B5EF4-FFF2-40B4-BE49-F238E27FC236}">
                    <a16:creationId xmlns:a16="http://schemas.microsoft.com/office/drawing/2014/main" id="{7C5B7D98-176B-0EAA-9D40-D4104A1E6C35}"/>
                  </a:ext>
                </a:extLst>
              </p:cNvPr>
              <p:cNvSpPr/>
              <p:nvPr/>
            </p:nvSpPr>
            <p:spPr>
              <a:xfrm>
                <a:off x="4483225" y="882850"/>
                <a:ext cx="1399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3761" extrusionOk="0">
                    <a:moveTo>
                      <a:pt x="2908" y="1"/>
                    </a:moveTo>
                    <a:cubicBezTo>
                      <a:pt x="2257" y="1"/>
                      <a:pt x="1605" y="51"/>
                      <a:pt x="953" y="126"/>
                    </a:cubicBezTo>
                    <a:cubicBezTo>
                      <a:pt x="452" y="1329"/>
                      <a:pt x="302" y="3159"/>
                      <a:pt x="978" y="4888"/>
                    </a:cubicBezTo>
                    <a:cubicBezTo>
                      <a:pt x="1956" y="7369"/>
                      <a:pt x="1204" y="11279"/>
                      <a:pt x="1129" y="15013"/>
                    </a:cubicBezTo>
                    <a:cubicBezTo>
                      <a:pt x="1054" y="18748"/>
                      <a:pt x="1354" y="17921"/>
                      <a:pt x="1129" y="21530"/>
                    </a:cubicBezTo>
                    <a:cubicBezTo>
                      <a:pt x="1064" y="22558"/>
                      <a:pt x="1210" y="22891"/>
                      <a:pt x="1456" y="22891"/>
                    </a:cubicBezTo>
                    <a:cubicBezTo>
                      <a:pt x="1908" y="22891"/>
                      <a:pt x="2700" y="21765"/>
                      <a:pt x="3146" y="21765"/>
                    </a:cubicBezTo>
                    <a:cubicBezTo>
                      <a:pt x="3303" y="21765"/>
                      <a:pt x="3418" y="21905"/>
                      <a:pt x="3460" y="22281"/>
                    </a:cubicBezTo>
                    <a:cubicBezTo>
                      <a:pt x="3685" y="24312"/>
                      <a:pt x="4362" y="24763"/>
                      <a:pt x="2708" y="27745"/>
                    </a:cubicBezTo>
                    <a:cubicBezTo>
                      <a:pt x="1054" y="30753"/>
                      <a:pt x="1" y="30778"/>
                      <a:pt x="1054" y="32256"/>
                    </a:cubicBezTo>
                    <a:cubicBezTo>
                      <a:pt x="1379" y="32708"/>
                      <a:pt x="1705" y="33234"/>
                      <a:pt x="2056" y="33710"/>
                    </a:cubicBezTo>
                    <a:cubicBezTo>
                      <a:pt x="2332" y="33735"/>
                      <a:pt x="2608" y="33760"/>
                      <a:pt x="2908" y="33760"/>
                    </a:cubicBezTo>
                    <a:cubicBezTo>
                      <a:pt x="3184" y="33760"/>
                      <a:pt x="3460" y="33735"/>
                      <a:pt x="3735" y="33710"/>
                    </a:cubicBezTo>
                    <a:cubicBezTo>
                      <a:pt x="3560" y="33159"/>
                      <a:pt x="3284" y="32482"/>
                      <a:pt x="3785" y="31129"/>
                    </a:cubicBezTo>
                    <a:cubicBezTo>
                      <a:pt x="4562" y="28873"/>
                      <a:pt x="5389" y="25565"/>
                      <a:pt x="5314" y="23936"/>
                    </a:cubicBezTo>
                    <a:cubicBezTo>
                      <a:pt x="5245" y="22418"/>
                      <a:pt x="5598" y="18960"/>
                      <a:pt x="4573" y="18960"/>
                    </a:cubicBezTo>
                    <a:cubicBezTo>
                      <a:pt x="4481" y="18960"/>
                      <a:pt x="4378" y="18988"/>
                      <a:pt x="4262" y="19048"/>
                    </a:cubicBezTo>
                    <a:cubicBezTo>
                      <a:pt x="3924" y="19232"/>
                      <a:pt x="3685" y="19320"/>
                      <a:pt x="3509" y="19320"/>
                    </a:cubicBezTo>
                    <a:cubicBezTo>
                      <a:pt x="2968" y="19320"/>
                      <a:pt x="3042" y="18482"/>
                      <a:pt x="2758" y="17043"/>
                    </a:cubicBezTo>
                    <a:cubicBezTo>
                      <a:pt x="2407" y="15164"/>
                      <a:pt x="2482" y="10427"/>
                      <a:pt x="2933" y="7369"/>
                    </a:cubicBezTo>
                    <a:cubicBezTo>
                      <a:pt x="3234" y="5189"/>
                      <a:pt x="3660" y="1905"/>
                      <a:pt x="3760" y="51"/>
                    </a:cubicBezTo>
                    <a:cubicBezTo>
                      <a:pt x="3485" y="26"/>
                      <a:pt x="3209" y="1"/>
                      <a:pt x="29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80;p45">
                <a:extLst>
                  <a:ext uri="{FF2B5EF4-FFF2-40B4-BE49-F238E27FC236}">
                    <a16:creationId xmlns:a16="http://schemas.microsoft.com/office/drawing/2014/main" id="{EE96BF8B-031F-BB7B-B8A6-DEA992C7831C}"/>
                  </a:ext>
                </a:extLst>
              </p:cNvPr>
              <p:cNvSpPr/>
              <p:nvPr/>
            </p:nvSpPr>
            <p:spPr>
              <a:xfrm>
                <a:off x="4270825" y="927350"/>
                <a:ext cx="706800" cy="799525"/>
              </a:xfrm>
              <a:custGeom>
                <a:avLst/>
                <a:gdLst/>
                <a:ahLst/>
                <a:cxnLst/>
                <a:rect l="l" t="t" r="r" b="b"/>
                <a:pathLst>
                  <a:path w="28272" h="31981" extrusionOk="0">
                    <a:moveTo>
                      <a:pt x="18923" y="0"/>
                    </a:moveTo>
                    <a:lnTo>
                      <a:pt x="18923" y="0"/>
                    </a:lnTo>
                    <a:cubicBezTo>
                      <a:pt x="22256" y="3083"/>
                      <a:pt x="24387" y="7494"/>
                      <a:pt x="24387" y="12406"/>
                    </a:cubicBezTo>
                    <a:cubicBezTo>
                      <a:pt x="24387" y="21730"/>
                      <a:pt x="16818" y="29298"/>
                      <a:pt x="7520" y="29298"/>
                    </a:cubicBezTo>
                    <a:cubicBezTo>
                      <a:pt x="4813" y="29298"/>
                      <a:pt x="2256" y="28647"/>
                      <a:pt x="1" y="27519"/>
                    </a:cubicBezTo>
                    <a:lnTo>
                      <a:pt x="1" y="27519"/>
                    </a:lnTo>
                    <a:cubicBezTo>
                      <a:pt x="3008" y="30276"/>
                      <a:pt x="6993" y="31980"/>
                      <a:pt x="11404" y="31980"/>
                    </a:cubicBezTo>
                    <a:cubicBezTo>
                      <a:pt x="20728" y="31980"/>
                      <a:pt x="28272" y="24411"/>
                      <a:pt x="28272" y="15113"/>
                    </a:cubicBezTo>
                    <a:cubicBezTo>
                      <a:pt x="28272" y="8496"/>
                      <a:pt x="24462" y="2782"/>
                      <a:pt x="18923" y="0"/>
                    </a:cubicBezTo>
                    <a:close/>
                  </a:path>
                </a:pathLst>
              </a:custGeom>
              <a:solidFill>
                <a:srgbClr val="5D4682">
                  <a:alpha val="42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681;p45">
              <a:extLst>
                <a:ext uri="{FF2B5EF4-FFF2-40B4-BE49-F238E27FC236}">
                  <a16:creationId xmlns:a16="http://schemas.microsoft.com/office/drawing/2014/main" id="{85C10E2E-6912-DA1E-D2EF-44DB4284C40B}"/>
                </a:ext>
              </a:extLst>
            </p:cNvPr>
            <p:cNvSpPr/>
            <p:nvPr/>
          </p:nvSpPr>
          <p:spPr>
            <a:xfrm>
              <a:off x="2338338" y="2776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682;p45">
            <a:extLst>
              <a:ext uri="{FF2B5EF4-FFF2-40B4-BE49-F238E27FC236}">
                <a16:creationId xmlns:a16="http://schemas.microsoft.com/office/drawing/2014/main" id="{DC6DCA51-B41C-80DA-E6C0-3A798D39CAB1}"/>
              </a:ext>
            </a:extLst>
          </p:cNvPr>
          <p:cNvGrpSpPr/>
          <p:nvPr/>
        </p:nvGrpSpPr>
        <p:grpSpPr>
          <a:xfrm>
            <a:off x="1608459" y="3649531"/>
            <a:ext cx="661032" cy="661045"/>
            <a:chOff x="3440575" y="2776954"/>
            <a:chExt cx="521648" cy="521575"/>
          </a:xfrm>
        </p:grpSpPr>
        <p:grpSp>
          <p:nvGrpSpPr>
            <p:cNvPr id="29" name="Google Shape;1683;p45">
              <a:extLst>
                <a:ext uri="{FF2B5EF4-FFF2-40B4-BE49-F238E27FC236}">
                  <a16:creationId xmlns:a16="http://schemas.microsoft.com/office/drawing/2014/main" id="{A5406B3F-4277-F901-5B00-AC3A2BC58ED6}"/>
                </a:ext>
              </a:extLst>
            </p:cNvPr>
            <p:cNvGrpSpPr/>
            <p:nvPr/>
          </p:nvGrpSpPr>
          <p:grpSpPr>
            <a:xfrm>
              <a:off x="3440575" y="2776954"/>
              <a:ext cx="521648" cy="521575"/>
              <a:chOff x="4876725" y="2387875"/>
              <a:chExt cx="874075" cy="874100"/>
            </a:xfrm>
          </p:grpSpPr>
          <p:sp>
            <p:nvSpPr>
              <p:cNvPr id="31" name="Google Shape;1684;p45">
                <a:extLst>
                  <a:ext uri="{FF2B5EF4-FFF2-40B4-BE49-F238E27FC236}">
                    <a16:creationId xmlns:a16="http://schemas.microsoft.com/office/drawing/2014/main" id="{805FAF7D-8780-78CC-25A0-40356804E127}"/>
                  </a:ext>
                </a:extLst>
              </p:cNvPr>
              <p:cNvSpPr/>
              <p:nvPr/>
            </p:nvSpPr>
            <p:spPr>
              <a:xfrm>
                <a:off x="4876725" y="2387875"/>
                <a:ext cx="874075" cy="874100"/>
              </a:xfrm>
              <a:custGeom>
                <a:avLst/>
                <a:gdLst/>
                <a:ahLst/>
                <a:cxnLst/>
                <a:rect l="l" t="t" r="r" b="b"/>
                <a:pathLst>
                  <a:path w="34963" h="34964" extrusionOk="0">
                    <a:moveTo>
                      <a:pt x="17469" y="0"/>
                    </a:moveTo>
                    <a:cubicBezTo>
                      <a:pt x="7820" y="0"/>
                      <a:pt x="0" y="7845"/>
                      <a:pt x="0" y="17494"/>
                    </a:cubicBezTo>
                    <a:cubicBezTo>
                      <a:pt x="0" y="27143"/>
                      <a:pt x="7820" y="34963"/>
                      <a:pt x="17469" y="34963"/>
                    </a:cubicBezTo>
                    <a:cubicBezTo>
                      <a:pt x="27118" y="34963"/>
                      <a:pt x="34963" y="27143"/>
                      <a:pt x="34963" y="17494"/>
                    </a:cubicBezTo>
                    <a:cubicBezTo>
                      <a:pt x="34963" y="7845"/>
                      <a:pt x="27118" y="0"/>
                      <a:pt x="17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5;p45">
                <a:extLst>
                  <a:ext uri="{FF2B5EF4-FFF2-40B4-BE49-F238E27FC236}">
                    <a16:creationId xmlns:a16="http://schemas.microsoft.com/office/drawing/2014/main" id="{5113512F-EAD5-547C-1C7B-3E23ADBD4E5E}"/>
                  </a:ext>
                </a:extLst>
              </p:cNvPr>
              <p:cNvSpPr/>
              <p:nvPr/>
            </p:nvSpPr>
            <p:spPr>
              <a:xfrm>
                <a:off x="4881725" y="2387875"/>
                <a:ext cx="853425" cy="674625"/>
              </a:xfrm>
              <a:custGeom>
                <a:avLst/>
                <a:gdLst/>
                <a:ahLst/>
                <a:cxnLst/>
                <a:rect l="l" t="t" r="r" b="b"/>
                <a:pathLst>
                  <a:path w="34137" h="26985" extrusionOk="0">
                    <a:moveTo>
                      <a:pt x="17269" y="0"/>
                    </a:moveTo>
                    <a:cubicBezTo>
                      <a:pt x="8472" y="0"/>
                      <a:pt x="1204" y="6542"/>
                      <a:pt x="1" y="15013"/>
                    </a:cubicBezTo>
                    <a:cubicBezTo>
                      <a:pt x="1931" y="15088"/>
                      <a:pt x="4462" y="15013"/>
                      <a:pt x="5440" y="16341"/>
                    </a:cubicBezTo>
                    <a:cubicBezTo>
                      <a:pt x="7008" y="18495"/>
                      <a:pt x="6478" y="22112"/>
                      <a:pt x="8850" y="22112"/>
                    </a:cubicBezTo>
                    <a:cubicBezTo>
                      <a:pt x="9018" y="22112"/>
                      <a:pt x="9200" y="22094"/>
                      <a:pt x="9399" y="22056"/>
                    </a:cubicBezTo>
                    <a:cubicBezTo>
                      <a:pt x="12349" y="21495"/>
                      <a:pt x="16793" y="19796"/>
                      <a:pt x="18902" y="19796"/>
                    </a:cubicBezTo>
                    <a:cubicBezTo>
                      <a:pt x="18961" y="19796"/>
                      <a:pt x="19018" y="19797"/>
                      <a:pt x="19074" y="19800"/>
                    </a:cubicBezTo>
                    <a:cubicBezTo>
                      <a:pt x="21104" y="19875"/>
                      <a:pt x="22432" y="24437"/>
                      <a:pt x="24487" y="26517"/>
                    </a:cubicBezTo>
                    <a:cubicBezTo>
                      <a:pt x="24810" y="26844"/>
                      <a:pt x="25109" y="26984"/>
                      <a:pt x="25390" y="26984"/>
                    </a:cubicBezTo>
                    <a:cubicBezTo>
                      <a:pt x="26873" y="26984"/>
                      <a:pt x="27869" y="23067"/>
                      <a:pt x="29450" y="22056"/>
                    </a:cubicBezTo>
                    <a:cubicBezTo>
                      <a:pt x="31304" y="20853"/>
                      <a:pt x="34136" y="14286"/>
                      <a:pt x="32106" y="12958"/>
                    </a:cubicBezTo>
                    <a:cubicBezTo>
                      <a:pt x="30051" y="11630"/>
                      <a:pt x="27244" y="8948"/>
                      <a:pt x="28197" y="6792"/>
                    </a:cubicBezTo>
                    <a:cubicBezTo>
                      <a:pt x="28472" y="6191"/>
                      <a:pt x="29074" y="5690"/>
                      <a:pt x="29725" y="5239"/>
                    </a:cubicBezTo>
                    <a:cubicBezTo>
                      <a:pt x="26567" y="2005"/>
                      <a:pt x="22156" y="0"/>
                      <a:pt x="17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6;p45">
                <a:extLst>
                  <a:ext uri="{FF2B5EF4-FFF2-40B4-BE49-F238E27FC236}">
                    <a16:creationId xmlns:a16="http://schemas.microsoft.com/office/drawing/2014/main" id="{C50C1B47-CA75-F139-7945-3127FE35A9DC}"/>
                  </a:ext>
                </a:extLst>
              </p:cNvPr>
              <p:cNvSpPr/>
              <p:nvPr/>
            </p:nvSpPr>
            <p:spPr>
              <a:xfrm>
                <a:off x="5011425" y="2387875"/>
                <a:ext cx="511325" cy="495050"/>
              </a:xfrm>
              <a:custGeom>
                <a:avLst/>
                <a:gdLst/>
                <a:ahLst/>
                <a:cxnLst/>
                <a:rect l="l" t="t" r="r" b="b"/>
                <a:pathLst>
                  <a:path w="20453" h="19802" extrusionOk="0">
                    <a:moveTo>
                      <a:pt x="12081" y="0"/>
                    </a:moveTo>
                    <a:cubicBezTo>
                      <a:pt x="7620" y="0"/>
                      <a:pt x="3560" y="1705"/>
                      <a:pt x="477" y="4462"/>
                    </a:cubicBezTo>
                    <a:cubicBezTo>
                      <a:pt x="1" y="5640"/>
                      <a:pt x="277" y="6567"/>
                      <a:pt x="1555" y="6792"/>
                    </a:cubicBezTo>
                    <a:cubicBezTo>
                      <a:pt x="4412" y="7294"/>
                      <a:pt x="8121" y="8973"/>
                      <a:pt x="6267" y="10652"/>
                    </a:cubicBezTo>
                    <a:cubicBezTo>
                      <a:pt x="4412" y="12356"/>
                      <a:pt x="2432" y="11805"/>
                      <a:pt x="3510" y="14111"/>
                    </a:cubicBezTo>
                    <a:cubicBezTo>
                      <a:pt x="4576" y="16392"/>
                      <a:pt x="5274" y="19801"/>
                      <a:pt x="8031" y="19801"/>
                    </a:cubicBezTo>
                    <a:cubicBezTo>
                      <a:pt x="8061" y="19801"/>
                      <a:pt x="8091" y="19801"/>
                      <a:pt x="8121" y="19800"/>
                    </a:cubicBezTo>
                    <a:cubicBezTo>
                      <a:pt x="10953" y="19700"/>
                      <a:pt x="13084" y="15439"/>
                      <a:pt x="14587" y="13058"/>
                    </a:cubicBezTo>
                    <a:cubicBezTo>
                      <a:pt x="16091" y="10652"/>
                      <a:pt x="17971" y="11855"/>
                      <a:pt x="18848" y="9173"/>
                    </a:cubicBezTo>
                    <a:cubicBezTo>
                      <a:pt x="19725" y="6492"/>
                      <a:pt x="20452" y="4462"/>
                      <a:pt x="17695" y="4186"/>
                    </a:cubicBezTo>
                    <a:cubicBezTo>
                      <a:pt x="17423" y="4161"/>
                      <a:pt x="17159" y="4151"/>
                      <a:pt x="16906" y="4151"/>
                    </a:cubicBezTo>
                    <a:cubicBezTo>
                      <a:pt x="15645" y="4151"/>
                      <a:pt x="14622" y="4406"/>
                      <a:pt x="13852" y="4406"/>
                    </a:cubicBezTo>
                    <a:cubicBezTo>
                      <a:pt x="13211" y="4406"/>
                      <a:pt x="12744" y="4230"/>
                      <a:pt x="12457" y="3584"/>
                    </a:cubicBezTo>
                    <a:cubicBezTo>
                      <a:pt x="11956" y="2432"/>
                      <a:pt x="12432" y="1203"/>
                      <a:pt x="12933" y="51"/>
                    </a:cubicBezTo>
                    <a:cubicBezTo>
                      <a:pt x="12633" y="51"/>
                      <a:pt x="12382" y="0"/>
                      <a:pt x="120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87;p45">
                <a:extLst>
                  <a:ext uri="{FF2B5EF4-FFF2-40B4-BE49-F238E27FC236}">
                    <a16:creationId xmlns:a16="http://schemas.microsoft.com/office/drawing/2014/main" id="{57CC8711-C815-2087-B21D-C64525103567}"/>
                  </a:ext>
                </a:extLst>
              </p:cNvPr>
              <p:cNvSpPr/>
              <p:nvPr/>
            </p:nvSpPr>
            <p:spPr>
              <a:xfrm>
                <a:off x="5453575" y="2644250"/>
                <a:ext cx="297225" cy="386575"/>
              </a:xfrm>
              <a:custGeom>
                <a:avLst/>
                <a:gdLst/>
                <a:ahLst/>
                <a:cxnLst/>
                <a:rect l="l" t="t" r="r" b="b"/>
                <a:pathLst>
                  <a:path w="11889" h="15463" extrusionOk="0">
                    <a:moveTo>
                      <a:pt x="9459" y="1"/>
                    </a:moveTo>
                    <a:cubicBezTo>
                      <a:pt x="9239" y="1"/>
                      <a:pt x="9012" y="15"/>
                      <a:pt x="8781" y="46"/>
                    </a:cubicBezTo>
                    <a:cubicBezTo>
                      <a:pt x="5799" y="472"/>
                      <a:pt x="2616" y="497"/>
                      <a:pt x="3217" y="3605"/>
                    </a:cubicBezTo>
                    <a:cubicBezTo>
                      <a:pt x="3819" y="6688"/>
                      <a:pt x="4821" y="9269"/>
                      <a:pt x="3217" y="9545"/>
                    </a:cubicBezTo>
                    <a:cubicBezTo>
                      <a:pt x="3093" y="9564"/>
                      <a:pt x="2967" y="9573"/>
                      <a:pt x="2839" y="9573"/>
                    </a:cubicBezTo>
                    <a:cubicBezTo>
                      <a:pt x="1961" y="9573"/>
                      <a:pt x="1025" y="9173"/>
                      <a:pt x="517" y="9173"/>
                    </a:cubicBezTo>
                    <a:cubicBezTo>
                      <a:pt x="142" y="9173"/>
                      <a:pt x="0" y="9391"/>
                      <a:pt x="285" y="10147"/>
                    </a:cubicBezTo>
                    <a:cubicBezTo>
                      <a:pt x="987" y="12101"/>
                      <a:pt x="2390" y="13881"/>
                      <a:pt x="3719" y="14407"/>
                    </a:cubicBezTo>
                    <a:cubicBezTo>
                      <a:pt x="5047" y="14934"/>
                      <a:pt x="6375" y="15385"/>
                      <a:pt x="7102" y="15460"/>
                    </a:cubicBezTo>
                    <a:cubicBezTo>
                      <a:pt x="7114" y="15462"/>
                      <a:pt x="7126" y="15462"/>
                      <a:pt x="7138" y="15462"/>
                    </a:cubicBezTo>
                    <a:cubicBezTo>
                      <a:pt x="7851" y="15462"/>
                      <a:pt x="9213" y="12653"/>
                      <a:pt x="11012" y="12653"/>
                    </a:cubicBezTo>
                    <a:cubicBezTo>
                      <a:pt x="11563" y="10949"/>
                      <a:pt x="11889" y="9119"/>
                      <a:pt x="11889" y="7239"/>
                    </a:cubicBezTo>
                    <a:cubicBezTo>
                      <a:pt x="11889" y="4683"/>
                      <a:pt x="11313" y="2252"/>
                      <a:pt x="10335" y="71"/>
                    </a:cubicBezTo>
                    <a:cubicBezTo>
                      <a:pt x="10058" y="28"/>
                      <a:pt x="9765" y="1"/>
                      <a:pt x="9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88;p45">
                <a:extLst>
                  <a:ext uri="{FF2B5EF4-FFF2-40B4-BE49-F238E27FC236}">
                    <a16:creationId xmlns:a16="http://schemas.microsoft.com/office/drawing/2014/main" id="{A4F05F49-3886-A3F4-19DC-8CD6369B8DAA}"/>
                  </a:ext>
                </a:extLst>
              </p:cNvPr>
              <p:cNvSpPr/>
              <p:nvPr/>
            </p:nvSpPr>
            <p:spPr>
              <a:xfrm>
                <a:off x="4896150" y="2939125"/>
                <a:ext cx="609050" cy="322850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2914" extrusionOk="0">
                    <a:moveTo>
                      <a:pt x="2449" y="1"/>
                    </a:moveTo>
                    <a:cubicBezTo>
                      <a:pt x="1605" y="1"/>
                      <a:pt x="763" y="234"/>
                      <a:pt x="0" y="557"/>
                    </a:cubicBezTo>
                    <a:cubicBezTo>
                      <a:pt x="2181" y="7700"/>
                      <a:pt x="8848" y="12913"/>
                      <a:pt x="16692" y="12913"/>
                    </a:cubicBezTo>
                    <a:cubicBezTo>
                      <a:pt x="19449" y="12913"/>
                      <a:pt x="22056" y="12261"/>
                      <a:pt x="24361" y="11134"/>
                    </a:cubicBezTo>
                    <a:cubicBezTo>
                      <a:pt x="23234" y="10833"/>
                      <a:pt x="21630" y="10607"/>
                      <a:pt x="21153" y="9805"/>
                    </a:cubicBezTo>
                    <a:cubicBezTo>
                      <a:pt x="20176" y="8126"/>
                      <a:pt x="21780" y="7474"/>
                      <a:pt x="21153" y="4918"/>
                    </a:cubicBezTo>
                    <a:cubicBezTo>
                      <a:pt x="20527" y="2337"/>
                      <a:pt x="19299" y="3239"/>
                      <a:pt x="17168" y="1459"/>
                    </a:cubicBezTo>
                    <a:cubicBezTo>
                      <a:pt x="16653" y="1029"/>
                      <a:pt x="16143" y="843"/>
                      <a:pt x="15653" y="843"/>
                    </a:cubicBezTo>
                    <a:cubicBezTo>
                      <a:pt x="14117" y="843"/>
                      <a:pt x="12771" y="2662"/>
                      <a:pt x="12030" y="4467"/>
                    </a:cubicBezTo>
                    <a:cubicBezTo>
                      <a:pt x="11784" y="5061"/>
                      <a:pt x="11397" y="5311"/>
                      <a:pt x="10915" y="5311"/>
                    </a:cubicBezTo>
                    <a:cubicBezTo>
                      <a:pt x="9486" y="5311"/>
                      <a:pt x="7219" y="3114"/>
                      <a:pt x="5289" y="1184"/>
                    </a:cubicBezTo>
                    <a:cubicBezTo>
                      <a:pt x="4424" y="319"/>
                      <a:pt x="3436" y="1"/>
                      <a:pt x="2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89;p45">
                <a:extLst>
                  <a:ext uri="{FF2B5EF4-FFF2-40B4-BE49-F238E27FC236}">
                    <a16:creationId xmlns:a16="http://schemas.microsoft.com/office/drawing/2014/main" id="{633CF7A9-A444-81D5-C04F-BA8EEBCE9913}"/>
                  </a:ext>
                </a:extLst>
              </p:cNvPr>
              <p:cNvSpPr/>
              <p:nvPr/>
            </p:nvSpPr>
            <p:spPr>
              <a:xfrm>
                <a:off x="5159300" y="2454100"/>
                <a:ext cx="224975" cy="35387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14155" extrusionOk="0">
                    <a:moveTo>
                      <a:pt x="4556" y="1"/>
                    </a:moveTo>
                    <a:cubicBezTo>
                      <a:pt x="4412" y="1"/>
                      <a:pt x="4240" y="11"/>
                      <a:pt x="4036" y="33"/>
                    </a:cubicBezTo>
                    <a:cubicBezTo>
                      <a:pt x="1680" y="309"/>
                      <a:pt x="176" y="209"/>
                      <a:pt x="76" y="1186"/>
                    </a:cubicBezTo>
                    <a:cubicBezTo>
                      <a:pt x="1" y="2163"/>
                      <a:pt x="1053" y="4118"/>
                      <a:pt x="2031" y="5046"/>
                    </a:cubicBezTo>
                    <a:cubicBezTo>
                      <a:pt x="3008" y="5973"/>
                      <a:pt x="3635" y="8404"/>
                      <a:pt x="2557" y="9457"/>
                    </a:cubicBezTo>
                    <a:cubicBezTo>
                      <a:pt x="1129" y="10835"/>
                      <a:pt x="1" y="11211"/>
                      <a:pt x="1580" y="12640"/>
                    </a:cubicBezTo>
                    <a:cubicBezTo>
                      <a:pt x="2492" y="13438"/>
                      <a:pt x="2950" y="14155"/>
                      <a:pt x="3434" y="14155"/>
                    </a:cubicBezTo>
                    <a:cubicBezTo>
                      <a:pt x="3801" y="14155"/>
                      <a:pt x="4182" y="13742"/>
                      <a:pt x="4788" y="12640"/>
                    </a:cubicBezTo>
                    <a:cubicBezTo>
                      <a:pt x="6166" y="10058"/>
                      <a:pt x="7344" y="8880"/>
                      <a:pt x="7971" y="7602"/>
                    </a:cubicBezTo>
                    <a:cubicBezTo>
                      <a:pt x="8597" y="6324"/>
                      <a:pt x="8998" y="4444"/>
                      <a:pt x="7520" y="4143"/>
                    </a:cubicBezTo>
                    <a:cubicBezTo>
                      <a:pt x="6041" y="3843"/>
                      <a:pt x="4863" y="4194"/>
                      <a:pt x="4687" y="2615"/>
                    </a:cubicBezTo>
                    <a:cubicBezTo>
                      <a:pt x="4527" y="1151"/>
                      <a:pt x="6057" y="1"/>
                      <a:pt x="45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0;p45">
                <a:extLst>
                  <a:ext uri="{FF2B5EF4-FFF2-40B4-BE49-F238E27FC236}">
                    <a16:creationId xmlns:a16="http://schemas.microsoft.com/office/drawing/2014/main" id="{88E5010B-A1D4-C189-7EE2-C47410F2ABA7}"/>
                  </a:ext>
                </a:extLst>
              </p:cNvPr>
              <p:cNvSpPr/>
              <p:nvPr/>
            </p:nvSpPr>
            <p:spPr>
              <a:xfrm>
                <a:off x="5386800" y="2744225"/>
                <a:ext cx="73900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2163" extrusionOk="0">
                    <a:moveTo>
                      <a:pt x="973" y="0"/>
                    </a:moveTo>
                    <a:cubicBezTo>
                      <a:pt x="35" y="0"/>
                      <a:pt x="1" y="2163"/>
                      <a:pt x="901" y="2163"/>
                    </a:cubicBezTo>
                    <a:cubicBezTo>
                      <a:pt x="1978" y="2163"/>
                      <a:pt x="2956" y="1185"/>
                      <a:pt x="1527" y="208"/>
                    </a:cubicBezTo>
                    <a:cubicBezTo>
                      <a:pt x="1317" y="62"/>
                      <a:pt x="1132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1;p45">
                <a:extLst>
                  <a:ext uri="{FF2B5EF4-FFF2-40B4-BE49-F238E27FC236}">
                    <a16:creationId xmlns:a16="http://schemas.microsoft.com/office/drawing/2014/main" id="{0E4589DB-21EA-FDCB-2F0B-E71FF1910248}"/>
                  </a:ext>
                </a:extLst>
              </p:cNvPr>
              <p:cNvSpPr/>
              <p:nvPr/>
            </p:nvSpPr>
            <p:spPr>
              <a:xfrm>
                <a:off x="4970275" y="2601850"/>
                <a:ext cx="9130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3528" extrusionOk="0">
                    <a:moveTo>
                      <a:pt x="1971" y="0"/>
                    </a:moveTo>
                    <a:cubicBezTo>
                      <a:pt x="1052" y="0"/>
                      <a:pt x="1" y="864"/>
                      <a:pt x="18" y="1692"/>
                    </a:cubicBezTo>
                    <a:cubicBezTo>
                      <a:pt x="18" y="2641"/>
                      <a:pt x="642" y="3528"/>
                      <a:pt x="1336" y="3528"/>
                    </a:cubicBezTo>
                    <a:cubicBezTo>
                      <a:pt x="1521" y="3528"/>
                      <a:pt x="1712" y="3464"/>
                      <a:pt x="1898" y="3321"/>
                    </a:cubicBezTo>
                    <a:cubicBezTo>
                      <a:pt x="2775" y="2645"/>
                      <a:pt x="3652" y="1717"/>
                      <a:pt x="3025" y="614"/>
                    </a:cubicBezTo>
                    <a:cubicBezTo>
                      <a:pt x="2775" y="177"/>
                      <a:pt x="2387" y="0"/>
                      <a:pt x="1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2;p45">
                <a:extLst>
                  <a:ext uri="{FF2B5EF4-FFF2-40B4-BE49-F238E27FC236}">
                    <a16:creationId xmlns:a16="http://schemas.microsoft.com/office/drawing/2014/main" id="{D7143306-B4AC-27E8-161A-D535C61181DA}"/>
                  </a:ext>
                </a:extLst>
              </p:cNvPr>
              <p:cNvSpPr/>
              <p:nvPr/>
            </p:nvSpPr>
            <p:spPr>
              <a:xfrm>
                <a:off x="5477600" y="3095475"/>
                <a:ext cx="87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2204" extrusionOk="0">
                    <a:moveTo>
                      <a:pt x="3155" y="1"/>
                    </a:moveTo>
                    <a:cubicBezTo>
                      <a:pt x="2775" y="1"/>
                      <a:pt x="2118" y="334"/>
                      <a:pt x="1605" y="719"/>
                    </a:cubicBezTo>
                    <a:cubicBezTo>
                      <a:pt x="828" y="1296"/>
                      <a:pt x="1" y="2123"/>
                      <a:pt x="978" y="2198"/>
                    </a:cubicBezTo>
                    <a:cubicBezTo>
                      <a:pt x="1018" y="2202"/>
                      <a:pt x="1058" y="2204"/>
                      <a:pt x="1099" y="2204"/>
                    </a:cubicBezTo>
                    <a:cubicBezTo>
                      <a:pt x="2088" y="2204"/>
                      <a:pt x="3363" y="1066"/>
                      <a:pt x="3459" y="368"/>
                    </a:cubicBezTo>
                    <a:cubicBezTo>
                      <a:pt x="3495" y="106"/>
                      <a:pt x="3369" y="1"/>
                      <a:pt x="3155" y="1"/>
                    </a:cubicBezTo>
                    <a:close/>
                  </a:path>
                </a:pathLst>
              </a:custGeom>
              <a:solidFill>
                <a:srgbClr val="EE9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3;p45">
                <a:extLst>
                  <a:ext uri="{FF2B5EF4-FFF2-40B4-BE49-F238E27FC236}">
                    <a16:creationId xmlns:a16="http://schemas.microsoft.com/office/drawing/2014/main" id="{BBA49386-A3D3-ACC6-EB1C-784AD5DFD831}"/>
                  </a:ext>
                </a:extLst>
              </p:cNvPr>
              <p:cNvSpPr/>
              <p:nvPr/>
            </p:nvSpPr>
            <p:spPr>
              <a:xfrm>
                <a:off x="4966325" y="3037325"/>
                <a:ext cx="392250" cy="224000"/>
              </a:xfrm>
              <a:custGeom>
                <a:avLst/>
                <a:gdLst/>
                <a:ahLst/>
                <a:cxnLst/>
                <a:rect l="l" t="t" r="r" b="b"/>
                <a:pathLst>
                  <a:path w="15690" h="8960" extrusionOk="0">
                    <a:moveTo>
                      <a:pt x="566" y="1"/>
                    </a:moveTo>
                    <a:cubicBezTo>
                      <a:pt x="356" y="1"/>
                      <a:pt x="218" y="155"/>
                      <a:pt x="176" y="539"/>
                    </a:cubicBezTo>
                    <a:cubicBezTo>
                      <a:pt x="0" y="1993"/>
                      <a:pt x="1905" y="3972"/>
                      <a:pt x="3534" y="5551"/>
                    </a:cubicBezTo>
                    <a:cubicBezTo>
                      <a:pt x="6291" y="7582"/>
                      <a:pt x="9650" y="8835"/>
                      <a:pt x="13309" y="8960"/>
                    </a:cubicBezTo>
                    <a:cubicBezTo>
                      <a:pt x="14737" y="8534"/>
                      <a:pt x="15690" y="7055"/>
                      <a:pt x="15414" y="5877"/>
                    </a:cubicBezTo>
                    <a:cubicBezTo>
                      <a:pt x="15063" y="4298"/>
                      <a:pt x="14787" y="4449"/>
                      <a:pt x="15063" y="2694"/>
                    </a:cubicBezTo>
                    <a:cubicBezTo>
                      <a:pt x="15339" y="940"/>
                      <a:pt x="14361" y="1441"/>
                      <a:pt x="13033" y="990"/>
                    </a:cubicBezTo>
                    <a:cubicBezTo>
                      <a:pt x="12853" y="932"/>
                      <a:pt x="12694" y="905"/>
                      <a:pt x="12551" y="905"/>
                    </a:cubicBezTo>
                    <a:cubicBezTo>
                      <a:pt x="11637" y="905"/>
                      <a:pt x="11360" y="2019"/>
                      <a:pt x="10276" y="3471"/>
                    </a:cubicBezTo>
                    <a:cubicBezTo>
                      <a:pt x="9931" y="3943"/>
                      <a:pt x="9429" y="4128"/>
                      <a:pt x="8845" y="4128"/>
                    </a:cubicBezTo>
                    <a:cubicBezTo>
                      <a:pt x="7351" y="4128"/>
                      <a:pt x="5318" y="2921"/>
                      <a:pt x="3985" y="2218"/>
                    </a:cubicBezTo>
                    <a:cubicBezTo>
                      <a:pt x="2582" y="1497"/>
                      <a:pt x="1221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4;p45">
                <a:extLst>
                  <a:ext uri="{FF2B5EF4-FFF2-40B4-BE49-F238E27FC236}">
                    <a16:creationId xmlns:a16="http://schemas.microsoft.com/office/drawing/2014/main" id="{52B25BA2-1548-69C5-EA0B-178E333DD563}"/>
                  </a:ext>
                </a:extLst>
              </p:cNvPr>
              <p:cNvSpPr/>
              <p:nvPr/>
            </p:nvSpPr>
            <p:spPr>
              <a:xfrm>
                <a:off x="5548400" y="2691750"/>
                <a:ext cx="202400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0424" extrusionOk="0">
                    <a:moveTo>
                      <a:pt x="7319" y="226"/>
                    </a:moveTo>
                    <a:cubicBezTo>
                      <a:pt x="7144" y="252"/>
                      <a:pt x="6918" y="302"/>
                      <a:pt x="6667" y="377"/>
                    </a:cubicBezTo>
                    <a:cubicBezTo>
                      <a:pt x="4362" y="1079"/>
                      <a:pt x="3309" y="1"/>
                      <a:pt x="3209" y="2683"/>
                    </a:cubicBezTo>
                    <a:cubicBezTo>
                      <a:pt x="3134" y="5339"/>
                      <a:pt x="2682" y="8698"/>
                      <a:pt x="2682" y="8698"/>
                    </a:cubicBezTo>
                    <a:cubicBezTo>
                      <a:pt x="1179" y="9324"/>
                      <a:pt x="1" y="9876"/>
                      <a:pt x="1003" y="10277"/>
                    </a:cubicBezTo>
                    <a:cubicBezTo>
                      <a:pt x="1269" y="10376"/>
                      <a:pt x="1521" y="10423"/>
                      <a:pt x="1779" y="10423"/>
                    </a:cubicBezTo>
                    <a:cubicBezTo>
                      <a:pt x="2495" y="10423"/>
                      <a:pt x="3260" y="10064"/>
                      <a:pt x="4512" y="9475"/>
                    </a:cubicBezTo>
                    <a:cubicBezTo>
                      <a:pt x="6041" y="8773"/>
                      <a:pt x="6843" y="8923"/>
                      <a:pt x="7745" y="8773"/>
                    </a:cubicBezTo>
                    <a:cubicBezTo>
                      <a:pt x="7971" y="7645"/>
                      <a:pt x="8096" y="6517"/>
                      <a:pt x="8096" y="5339"/>
                    </a:cubicBezTo>
                    <a:cubicBezTo>
                      <a:pt x="8096" y="3560"/>
                      <a:pt x="7820" y="1856"/>
                      <a:pt x="7319" y="2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5;p45">
                <a:extLst>
                  <a:ext uri="{FF2B5EF4-FFF2-40B4-BE49-F238E27FC236}">
                    <a16:creationId xmlns:a16="http://schemas.microsoft.com/office/drawing/2014/main" id="{A9D92447-D3F1-0857-3EE5-85578925CF13}"/>
                  </a:ext>
                </a:extLst>
              </p:cNvPr>
              <p:cNvSpPr/>
              <p:nvPr/>
            </p:nvSpPr>
            <p:spPr>
              <a:xfrm>
                <a:off x="5017075" y="2429225"/>
                <a:ext cx="733725" cy="832750"/>
              </a:xfrm>
              <a:custGeom>
                <a:avLst/>
                <a:gdLst/>
                <a:ahLst/>
                <a:cxnLst/>
                <a:rect l="l" t="t" r="r" b="b"/>
                <a:pathLst>
                  <a:path w="29349" h="33310" extrusionOk="0">
                    <a:moveTo>
                      <a:pt x="19224" y="1"/>
                    </a:moveTo>
                    <a:lnTo>
                      <a:pt x="19224" y="1"/>
                    </a:lnTo>
                    <a:cubicBezTo>
                      <a:pt x="22657" y="3184"/>
                      <a:pt x="24813" y="7720"/>
                      <a:pt x="24813" y="12783"/>
                    </a:cubicBezTo>
                    <a:cubicBezTo>
                      <a:pt x="24813" y="22432"/>
                      <a:pt x="16993" y="30251"/>
                      <a:pt x="7344" y="30251"/>
                    </a:cubicBezTo>
                    <a:cubicBezTo>
                      <a:pt x="4712" y="30251"/>
                      <a:pt x="2231" y="29675"/>
                      <a:pt x="0" y="28622"/>
                    </a:cubicBezTo>
                    <a:lnTo>
                      <a:pt x="0" y="28622"/>
                    </a:lnTo>
                    <a:cubicBezTo>
                      <a:pt x="3108" y="31530"/>
                      <a:pt x="7269" y="33309"/>
                      <a:pt x="11855" y="33309"/>
                    </a:cubicBezTo>
                    <a:cubicBezTo>
                      <a:pt x="21504" y="33309"/>
                      <a:pt x="29349" y="25489"/>
                      <a:pt x="29349" y="15840"/>
                    </a:cubicBezTo>
                    <a:cubicBezTo>
                      <a:pt x="29349" y="8798"/>
                      <a:pt x="25189" y="2783"/>
                      <a:pt x="19224" y="1"/>
                    </a:cubicBezTo>
                    <a:close/>
                  </a:path>
                </a:pathLst>
              </a:custGeom>
              <a:solidFill>
                <a:srgbClr val="AC476D">
                  <a:alpha val="3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696;p45">
              <a:extLst>
                <a:ext uri="{FF2B5EF4-FFF2-40B4-BE49-F238E27FC236}">
                  <a16:creationId xmlns:a16="http://schemas.microsoft.com/office/drawing/2014/main" id="{E92DCCD9-80EE-2009-C6E4-DB7629B14B9C}"/>
                </a:ext>
              </a:extLst>
            </p:cNvPr>
            <p:cNvSpPr/>
            <p:nvPr/>
          </p:nvSpPr>
          <p:spPr>
            <a:xfrm>
              <a:off x="3617238" y="2776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697;p45">
            <a:extLst>
              <a:ext uri="{FF2B5EF4-FFF2-40B4-BE49-F238E27FC236}">
                <a16:creationId xmlns:a16="http://schemas.microsoft.com/office/drawing/2014/main" id="{7D18AA0C-2B5F-E575-D5D0-2770FC223549}"/>
              </a:ext>
            </a:extLst>
          </p:cNvPr>
          <p:cNvGrpSpPr/>
          <p:nvPr/>
        </p:nvGrpSpPr>
        <p:grpSpPr>
          <a:xfrm>
            <a:off x="8372511" y="3771318"/>
            <a:ext cx="1267953" cy="1212240"/>
            <a:chOff x="5151483" y="2761200"/>
            <a:chExt cx="553004" cy="553057"/>
          </a:xfrm>
        </p:grpSpPr>
        <p:grpSp>
          <p:nvGrpSpPr>
            <p:cNvPr id="44" name="Google Shape;1698;p45">
              <a:extLst>
                <a:ext uri="{FF2B5EF4-FFF2-40B4-BE49-F238E27FC236}">
                  <a16:creationId xmlns:a16="http://schemas.microsoft.com/office/drawing/2014/main" id="{EB2ADB25-3A12-886D-5412-645A50D47E11}"/>
                </a:ext>
              </a:extLst>
            </p:cNvPr>
            <p:cNvGrpSpPr/>
            <p:nvPr/>
          </p:nvGrpSpPr>
          <p:grpSpPr>
            <a:xfrm>
              <a:off x="5151483" y="2761202"/>
              <a:ext cx="553004" cy="553055"/>
              <a:chOff x="1852275" y="2571450"/>
              <a:chExt cx="506925" cy="506925"/>
            </a:xfrm>
          </p:grpSpPr>
          <p:sp>
            <p:nvSpPr>
              <p:cNvPr id="46" name="Google Shape;1699;p45">
                <a:extLst>
                  <a:ext uri="{FF2B5EF4-FFF2-40B4-BE49-F238E27FC236}">
                    <a16:creationId xmlns:a16="http://schemas.microsoft.com/office/drawing/2014/main" id="{A8E9DA8B-4E36-3FFE-D8C9-35DBF9B6A926}"/>
                  </a:ext>
                </a:extLst>
              </p:cNvPr>
              <p:cNvSpPr/>
              <p:nvPr/>
            </p:nvSpPr>
            <p:spPr>
              <a:xfrm>
                <a:off x="1852275" y="2571450"/>
                <a:ext cx="506925" cy="506925"/>
              </a:xfrm>
              <a:custGeom>
                <a:avLst/>
                <a:gdLst/>
                <a:ahLst/>
                <a:cxnLst/>
                <a:rect l="l" t="t" r="r" b="b"/>
                <a:pathLst>
                  <a:path w="20277" h="20277" extrusionOk="0">
                    <a:moveTo>
                      <a:pt x="10126" y="1"/>
                    </a:moveTo>
                    <a:cubicBezTo>
                      <a:pt x="4537" y="1"/>
                      <a:pt x="0" y="4537"/>
                      <a:pt x="0" y="10151"/>
                    </a:cubicBezTo>
                    <a:cubicBezTo>
                      <a:pt x="0" y="15740"/>
                      <a:pt x="4537" y="20277"/>
                      <a:pt x="10126" y="20277"/>
                    </a:cubicBezTo>
                    <a:cubicBezTo>
                      <a:pt x="15740" y="20277"/>
                      <a:pt x="20276" y="15740"/>
                      <a:pt x="20276" y="10151"/>
                    </a:cubicBezTo>
                    <a:cubicBezTo>
                      <a:pt x="20276" y="4537"/>
                      <a:pt x="15740" y="1"/>
                      <a:pt x="10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0;p45">
                <a:extLst>
                  <a:ext uri="{FF2B5EF4-FFF2-40B4-BE49-F238E27FC236}">
                    <a16:creationId xmlns:a16="http://schemas.microsoft.com/office/drawing/2014/main" id="{AE20EF0B-E15C-9686-5B2C-3AA19B2D2351}"/>
                  </a:ext>
                </a:extLst>
              </p:cNvPr>
              <p:cNvSpPr/>
              <p:nvPr/>
            </p:nvSpPr>
            <p:spPr>
              <a:xfrm>
                <a:off x="1921825" y="2571450"/>
                <a:ext cx="437375" cy="318900"/>
              </a:xfrm>
              <a:custGeom>
                <a:avLst/>
                <a:gdLst/>
                <a:ahLst/>
                <a:cxnLst/>
                <a:rect l="l" t="t" r="r" b="b"/>
                <a:pathLst>
                  <a:path w="17495" h="12756" extrusionOk="0">
                    <a:moveTo>
                      <a:pt x="7344" y="1"/>
                    </a:moveTo>
                    <a:cubicBezTo>
                      <a:pt x="4461" y="1"/>
                      <a:pt x="1830" y="1229"/>
                      <a:pt x="0" y="3184"/>
                    </a:cubicBezTo>
                    <a:cubicBezTo>
                      <a:pt x="1119" y="4324"/>
                      <a:pt x="2789" y="5268"/>
                      <a:pt x="3917" y="5268"/>
                    </a:cubicBezTo>
                    <a:cubicBezTo>
                      <a:pt x="4128" y="5268"/>
                      <a:pt x="4320" y="5235"/>
                      <a:pt x="4487" y="5164"/>
                    </a:cubicBezTo>
                    <a:cubicBezTo>
                      <a:pt x="5902" y="4539"/>
                      <a:pt x="6549" y="3657"/>
                      <a:pt x="7476" y="3657"/>
                    </a:cubicBezTo>
                    <a:cubicBezTo>
                      <a:pt x="7812" y="3657"/>
                      <a:pt x="8186" y="3774"/>
                      <a:pt x="8647" y="4061"/>
                    </a:cubicBezTo>
                    <a:cubicBezTo>
                      <a:pt x="10401" y="5164"/>
                      <a:pt x="9399" y="8322"/>
                      <a:pt x="9248" y="10151"/>
                    </a:cubicBezTo>
                    <a:cubicBezTo>
                      <a:pt x="9117" y="11524"/>
                      <a:pt x="9592" y="12756"/>
                      <a:pt x="10790" y="12756"/>
                    </a:cubicBezTo>
                    <a:cubicBezTo>
                      <a:pt x="11189" y="12756"/>
                      <a:pt x="11668" y="12620"/>
                      <a:pt x="12231" y="12307"/>
                    </a:cubicBezTo>
                    <a:cubicBezTo>
                      <a:pt x="13511" y="11584"/>
                      <a:pt x="15166" y="11082"/>
                      <a:pt x="16578" y="11082"/>
                    </a:cubicBezTo>
                    <a:cubicBezTo>
                      <a:pt x="16880" y="11082"/>
                      <a:pt x="17170" y="11105"/>
                      <a:pt x="17444" y="11154"/>
                    </a:cubicBezTo>
                    <a:cubicBezTo>
                      <a:pt x="17469" y="10828"/>
                      <a:pt x="17494" y="10477"/>
                      <a:pt x="17494" y="10151"/>
                    </a:cubicBezTo>
                    <a:cubicBezTo>
                      <a:pt x="17494" y="4537"/>
                      <a:pt x="12958" y="1"/>
                      <a:pt x="73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1;p45">
                <a:extLst>
                  <a:ext uri="{FF2B5EF4-FFF2-40B4-BE49-F238E27FC236}">
                    <a16:creationId xmlns:a16="http://schemas.microsoft.com/office/drawing/2014/main" id="{4D123825-4DD9-B979-8D79-3D7B74A1705A}"/>
                  </a:ext>
                </a:extLst>
              </p:cNvPr>
              <p:cNvSpPr/>
              <p:nvPr/>
            </p:nvSpPr>
            <p:spPr>
              <a:xfrm>
                <a:off x="1852275" y="2757550"/>
                <a:ext cx="469325" cy="320825"/>
              </a:xfrm>
              <a:custGeom>
                <a:avLst/>
                <a:gdLst/>
                <a:ahLst/>
                <a:cxnLst/>
                <a:rect l="l" t="t" r="r" b="b"/>
                <a:pathLst>
                  <a:path w="18773" h="12833" extrusionOk="0">
                    <a:moveTo>
                      <a:pt x="376" y="0"/>
                    </a:moveTo>
                    <a:cubicBezTo>
                      <a:pt x="126" y="878"/>
                      <a:pt x="0" y="1755"/>
                      <a:pt x="0" y="2707"/>
                    </a:cubicBezTo>
                    <a:cubicBezTo>
                      <a:pt x="0" y="8296"/>
                      <a:pt x="4537" y="12833"/>
                      <a:pt x="10126" y="12833"/>
                    </a:cubicBezTo>
                    <a:cubicBezTo>
                      <a:pt x="13810" y="12833"/>
                      <a:pt x="16993" y="10903"/>
                      <a:pt x="18772" y="7996"/>
                    </a:cubicBezTo>
                    <a:cubicBezTo>
                      <a:pt x="17695" y="7444"/>
                      <a:pt x="16592" y="7068"/>
                      <a:pt x="15915" y="6943"/>
                    </a:cubicBezTo>
                    <a:cubicBezTo>
                      <a:pt x="15722" y="6903"/>
                      <a:pt x="15539" y="6884"/>
                      <a:pt x="15365" y="6884"/>
                    </a:cubicBezTo>
                    <a:cubicBezTo>
                      <a:pt x="13678" y="6884"/>
                      <a:pt x="12761" y="8616"/>
                      <a:pt x="11103" y="9524"/>
                    </a:cubicBezTo>
                    <a:cubicBezTo>
                      <a:pt x="10856" y="9656"/>
                      <a:pt x="10590" y="9715"/>
                      <a:pt x="10311" y="9715"/>
                    </a:cubicBezTo>
                    <a:cubicBezTo>
                      <a:pt x="8523" y="9715"/>
                      <a:pt x="6221" y="7309"/>
                      <a:pt x="5289" y="6442"/>
                    </a:cubicBezTo>
                    <a:cubicBezTo>
                      <a:pt x="4211" y="5439"/>
                      <a:pt x="6191" y="5940"/>
                      <a:pt x="6291" y="4111"/>
                    </a:cubicBezTo>
                    <a:cubicBezTo>
                      <a:pt x="6341" y="2707"/>
                      <a:pt x="3309" y="1254"/>
                      <a:pt x="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2;p45">
                <a:extLst>
                  <a:ext uri="{FF2B5EF4-FFF2-40B4-BE49-F238E27FC236}">
                    <a16:creationId xmlns:a16="http://schemas.microsoft.com/office/drawing/2014/main" id="{DF7F00AA-7350-344D-9C9F-2FD2A69859D3}"/>
                  </a:ext>
                </a:extLst>
              </p:cNvPr>
              <p:cNvSpPr/>
              <p:nvPr/>
            </p:nvSpPr>
            <p:spPr>
              <a:xfrm>
                <a:off x="2171200" y="2708325"/>
                <a:ext cx="128675" cy="122575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4903" extrusionOk="0">
                    <a:moveTo>
                      <a:pt x="2825" y="0"/>
                    </a:moveTo>
                    <a:cubicBezTo>
                      <a:pt x="2777" y="0"/>
                      <a:pt x="2730" y="5"/>
                      <a:pt x="2682" y="15"/>
                    </a:cubicBezTo>
                    <a:cubicBezTo>
                      <a:pt x="1354" y="265"/>
                      <a:pt x="0" y="4501"/>
                      <a:pt x="1429" y="4676"/>
                    </a:cubicBezTo>
                    <a:cubicBezTo>
                      <a:pt x="2105" y="4749"/>
                      <a:pt x="2804" y="4903"/>
                      <a:pt x="3392" y="4903"/>
                    </a:cubicBezTo>
                    <a:cubicBezTo>
                      <a:pt x="4025" y="4903"/>
                      <a:pt x="4529" y="4724"/>
                      <a:pt x="4737" y="4075"/>
                    </a:cubicBezTo>
                    <a:cubicBezTo>
                      <a:pt x="5147" y="2894"/>
                      <a:pt x="4005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3;p45">
                <a:extLst>
                  <a:ext uri="{FF2B5EF4-FFF2-40B4-BE49-F238E27FC236}">
                    <a16:creationId xmlns:a16="http://schemas.microsoft.com/office/drawing/2014/main" id="{9D8366AE-A1FF-AFDE-C47C-CDD78AA1CCC5}"/>
                  </a:ext>
                </a:extLst>
              </p:cNvPr>
              <p:cNvSpPr/>
              <p:nvPr/>
            </p:nvSpPr>
            <p:spPr>
              <a:xfrm>
                <a:off x="1877075" y="2819800"/>
                <a:ext cx="6760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811" extrusionOk="0">
                    <a:moveTo>
                      <a:pt x="1197" y="0"/>
                    </a:moveTo>
                    <a:cubicBezTo>
                      <a:pt x="539" y="0"/>
                      <a:pt x="0" y="809"/>
                      <a:pt x="612" y="1295"/>
                    </a:cubicBezTo>
                    <a:cubicBezTo>
                      <a:pt x="991" y="1585"/>
                      <a:pt x="1564" y="1810"/>
                      <a:pt x="1965" y="1810"/>
                    </a:cubicBezTo>
                    <a:cubicBezTo>
                      <a:pt x="2467" y="1810"/>
                      <a:pt x="2703" y="1459"/>
                      <a:pt x="1966" y="443"/>
                    </a:cubicBezTo>
                    <a:cubicBezTo>
                      <a:pt x="1733" y="125"/>
                      <a:pt x="1455" y="0"/>
                      <a:pt x="11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4;p45">
                <a:extLst>
                  <a:ext uri="{FF2B5EF4-FFF2-40B4-BE49-F238E27FC236}">
                    <a16:creationId xmlns:a16="http://schemas.microsoft.com/office/drawing/2014/main" id="{B1208540-A472-E3EC-4677-3BBDACBCCB77}"/>
                  </a:ext>
                </a:extLst>
              </p:cNvPr>
              <p:cNvSpPr/>
              <p:nvPr/>
            </p:nvSpPr>
            <p:spPr>
              <a:xfrm>
                <a:off x="2013300" y="2730975"/>
                <a:ext cx="11302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2399" extrusionOk="0">
                    <a:moveTo>
                      <a:pt x="2319" y="1"/>
                    </a:moveTo>
                    <a:cubicBezTo>
                      <a:pt x="2221" y="1"/>
                      <a:pt x="2116" y="4"/>
                      <a:pt x="2005" y="11"/>
                    </a:cubicBezTo>
                    <a:cubicBezTo>
                      <a:pt x="752" y="111"/>
                      <a:pt x="0" y="1314"/>
                      <a:pt x="1178" y="1865"/>
                    </a:cubicBezTo>
                    <a:cubicBezTo>
                      <a:pt x="1763" y="2158"/>
                      <a:pt x="2688" y="2398"/>
                      <a:pt x="3384" y="2398"/>
                    </a:cubicBezTo>
                    <a:cubicBezTo>
                      <a:pt x="4061" y="2398"/>
                      <a:pt x="4520" y="2170"/>
                      <a:pt x="4236" y="1540"/>
                    </a:cubicBezTo>
                    <a:cubicBezTo>
                      <a:pt x="3733" y="374"/>
                      <a:pt x="3335" y="1"/>
                      <a:pt x="2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5;p45">
                <a:extLst>
                  <a:ext uri="{FF2B5EF4-FFF2-40B4-BE49-F238E27FC236}">
                    <a16:creationId xmlns:a16="http://schemas.microsoft.com/office/drawing/2014/main" id="{EBA65ADC-9418-087A-D935-026F1F13A26C}"/>
                  </a:ext>
                </a:extLst>
              </p:cNvPr>
              <p:cNvSpPr/>
              <p:nvPr/>
            </p:nvSpPr>
            <p:spPr>
              <a:xfrm>
                <a:off x="1909925" y="2614700"/>
                <a:ext cx="449275" cy="463675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18547" extrusionOk="0">
                    <a:moveTo>
                      <a:pt x="13484" y="0"/>
                    </a:moveTo>
                    <a:lnTo>
                      <a:pt x="13484" y="0"/>
                    </a:lnTo>
                    <a:cubicBezTo>
                      <a:pt x="14938" y="1755"/>
                      <a:pt x="15815" y="4010"/>
                      <a:pt x="15815" y="6441"/>
                    </a:cubicBezTo>
                    <a:cubicBezTo>
                      <a:pt x="15815" y="12055"/>
                      <a:pt x="11278" y="16592"/>
                      <a:pt x="5664" y="16592"/>
                    </a:cubicBezTo>
                    <a:cubicBezTo>
                      <a:pt x="3559" y="16592"/>
                      <a:pt x="1629" y="15965"/>
                      <a:pt x="0" y="14862"/>
                    </a:cubicBezTo>
                    <a:lnTo>
                      <a:pt x="0" y="14862"/>
                    </a:lnTo>
                    <a:cubicBezTo>
                      <a:pt x="1855" y="17118"/>
                      <a:pt x="4687" y="18547"/>
                      <a:pt x="7820" y="18547"/>
                    </a:cubicBezTo>
                    <a:cubicBezTo>
                      <a:pt x="13434" y="18547"/>
                      <a:pt x="17970" y="14010"/>
                      <a:pt x="17970" y="8421"/>
                    </a:cubicBezTo>
                    <a:cubicBezTo>
                      <a:pt x="17970" y="4912"/>
                      <a:pt x="16191" y="1830"/>
                      <a:pt x="13484" y="0"/>
                    </a:cubicBezTo>
                    <a:close/>
                  </a:path>
                </a:pathLst>
              </a:custGeom>
              <a:solidFill>
                <a:srgbClr val="631200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706;p45">
              <a:extLst>
                <a:ext uri="{FF2B5EF4-FFF2-40B4-BE49-F238E27FC236}">
                  <a16:creationId xmlns:a16="http://schemas.microsoft.com/office/drawing/2014/main" id="{35055B29-A0CA-94D8-B7B2-6D4B6BD3647F}"/>
                </a:ext>
              </a:extLst>
            </p:cNvPr>
            <p:cNvSpPr/>
            <p:nvPr/>
          </p:nvSpPr>
          <p:spPr>
            <a:xfrm>
              <a:off x="5343838" y="2761200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755;p46">
            <a:extLst>
              <a:ext uri="{FF2B5EF4-FFF2-40B4-BE49-F238E27FC236}">
                <a16:creationId xmlns:a16="http://schemas.microsoft.com/office/drawing/2014/main" id="{B8043BE1-DF2B-CF50-C90C-5B1046A27A79}"/>
              </a:ext>
            </a:extLst>
          </p:cNvPr>
          <p:cNvGrpSpPr/>
          <p:nvPr/>
        </p:nvGrpSpPr>
        <p:grpSpPr>
          <a:xfrm>
            <a:off x="143954" y="3862861"/>
            <a:ext cx="1378271" cy="1395660"/>
            <a:chOff x="6177019" y="2287113"/>
            <a:chExt cx="689678" cy="689678"/>
          </a:xfrm>
        </p:grpSpPr>
        <p:grpSp>
          <p:nvGrpSpPr>
            <p:cNvPr id="1413" name="Google Shape;1756;p46">
              <a:extLst>
                <a:ext uri="{FF2B5EF4-FFF2-40B4-BE49-F238E27FC236}">
                  <a16:creationId xmlns:a16="http://schemas.microsoft.com/office/drawing/2014/main" id="{E815DDEE-6814-3A33-F975-14980002AE15}"/>
                </a:ext>
              </a:extLst>
            </p:cNvPr>
            <p:cNvGrpSpPr/>
            <p:nvPr/>
          </p:nvGrpSpPr>
          <p:grpSpPr>
            <a:xfrm>
              <a:off x="6177019" y="2287113"/>
              <a:ext cx="689678" cy="689678"/>
              <a:chOff x="5806083" y="1670576"/>
              <a:chExt cx="521732" cy="521732"/>
            </a:xfrm>
          </p:grpSpPr>
          <p:grpSp>
            <p:nvGrpSpPr>
              <p:cNvPr id="1415" name="Google Shape;1757;p46">
                <a:extLst>
                  <a:ext uri="{FF2B5EF4-FFF2-40B4-BE49-F238E27FC236}">
                    <a16:creationId xmlns:a16="http://schemas.microsoft.com/office/drawing/2014/main" id="{5D2A169A-59DD-65FF-387C-29CDC0A18420}"/>
                  </a:ext>
                </a:extLst>
              </p:cNvPr>
              <p:cNvGrpSpPr/>
              <p:nvPr/>
            </p:nvGrpSpPr>
            <p:grpSpPr>
              <a:xfrm>
                <a:off x="5806083" y="1670576"/>
                <a:ext cx="521732" cy="521732"/>
                <a:chOff x="2751400" y="2498775"/>
                <a:chExt cx="652900" cy="652900"/>
              </a:xfrm>
            </p:grpSpPr>
            <p:sp>
              <p:nvSpPr>
                <p:cNvPr id="1417" name="Google Shape;1758;p46">
                  <a:extLst>
                    <a:ext uri="{FF2B5EF4-FFF2-40B4-BE49-F238E27FC236}">
                      <a16:creationId xmlns:a16="http://schemas.microsoft.com/office/drawing/2014/main" id="{A45F3277-C9F1-B6E6-4415-E227AC57CE59}"/>
                    </a:ext>
                  </a:extLst>
                </p:cNvPr>
                <p:cNvSpPr/>
                <p:nvPr/>
              </p:nvSpPr>
              <p:spPr>
                <a:xfrm>
                  <a:off x="2751400" y="2498775"/>
                  <a:ext cx="652900" cy="65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6" h="26116" extrusionOk="0">
                      <a:moveTo>
                        <a:pt x="13058" y="1"/>
                      </a:moveTo>
                      <a:cubicBezTo>
                        <a:pt x="5840" y="1"/>
                        <a:pt x="0" y="5840"/>
                        <a:pt x="0" y="13058"/>
                      </a:cubicBezTo>
                      <a:cubicBezTo>
                        <a:pt x="0" y="20251"/>
                        <a:pt x="5840" y="26116"/>
                        <a:pt x="13058" y="26116"/>
                      </a:cubicBezTo>
                      <a:cubicBezTo>
                        <a:pt x="20276" y="26116"/>
                        <a:pt x="26116" y="20251"/>
                        <a:pt x="26116" y="13058"/>
                      </a:cubicBezTo>
                      <a:cubicBezTo>
                        <a:pt x="26116" y="5840"/>
                        <a:pt x="20276" y="1"/>
                        <a:pt x="1305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759;p46">
                  <a:extLst>
                    <a:ext uri="{FF2B5EF4-FFF2-40B4-BE49-F238E27FC236}">
                      <a16:creationId xmlns:a16="http://schemas.microsoft.com/office/drawing/2014/main" id="{F721D968-0345-E000-F6E3-83DD03708462}"/>
                    </a:ext>
                  </a:extLst>
                </p:cNvPr>
                <p:cNvSpPr/>
                <p:nvPr/>
              </p:nvSpPr>
              <p:spPr>
                <a:xfrm>
                  <a:off x="2758925" y="2889025"/>
                  <a:ext cx="637875" cy="18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5" h="7500" extrusionOk="0">
                      <a:moveTo>
                        <a:pt x="20492" y="0"/>
                      </a:moveTo>
                      <a:cubicBezTo>
                        <a:pt x="19762" y="0"/>
                        <a:pt x="19009" y="29"/>
                        <a:pt x="18246" y="105"/>
                      </a:cubicBezTo>
                      <a:cubicBezTo>
                        <a:pt x="14486" y="451"/>
                        <a:pt x="12558" y="4117"/>
                        <a:pt x="9135" y="4117"/>
                      </a:cubicBezTo>
                      <a:cubicBezTo>
                        <a:pt x="9090" y="4117"/>
                        <a:pt x="9044" y="4116"/>
                        <a:pt x="8998" y="4115"/>
                      </a:cubicBezTo>
                      <a:cubicBezTo>
                        <a:pt x="6291" y="4065"/>
                        <a:pt x="3183" y="1534"/>
                        <a:pt x="0" y="230"/>
                      </a:cubicBezTo>
                      <a:lnTo>
                        <a:pt x="0" y="230"/>
                      </a:lnTo>
                      <a:cubicBezTo>
                        <a:pt x="351" y="1809"/>
                        <a:pt x="978" y="3263"/>
                        <a:pt x="1830" y="4566"/>
                      </a:cubicBezTo>
                      <a:cubicBezTo>
                        <a:pt x="5238" y="5042"/>
                        <a:pt x="7920" y="6772"/>
                        <a:pt x="10953" y="7348"/>
                      </a:cubicBezTo>
                      <a:cubicBezTo>
                        <a:pt x="11518" y="7453"/>
                        <a:pt x="11996" y="7499"/>
                        <a:pt x="12409" y="7499"/>
                      </a:cubicBezTo>
                      <a:cubicBezTo>
                        <a:pt x="14646" y="7499"/>
                        <a:pt x="14969" y="6152"/>
                        <a:pt x="17043" y="5644"/>
                      </a:cubicBezTo>
                      <a:cubicBezTo>
                        <a:pt x="17262" y="5591"/>
                        <a:pt x="17491" y="5567"/>
                        <a:pt x="17729" y="5567"/>
                      </a:cubicBezTo>
                      <a:cubicBezTo>
                        <a:pt x="18962" y="5567"/>
                        <a:pt x="20426" y="6208"/>
                        <a:pt x="21855" y="6797"/>
                      </a:cubicBezTo>
                      <a:cubicBezTo>
                        <a:pt x="23659" y="5042"/>
                        <a:pt x="24963" y="2762"/>
                        <a:pt x="25514" y="230"/>
                      </a:cubicBezTo>
                      <a:cubicBezTo>
                        <a:pt x="24154" y="194"/>
                        <a:pt x="22401" y="0"/>
                        <a:pt x="204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760;p46">
                  <a:extLst>
                    <a:ext uri="{FF2B5EF4-FFF2-40B4-BE49-F238E27FC236}">
                      <a16:creationId xmlns:a16="http://schemas.microsoft.com/office/drawing/2014/main" id="{654ADB7A-6D9B-285F-F044-D70303159ECB}"/>
                    </a:ext>
                  </a:extLst>
                </p:cNvPr>
                <p:cNvSpPr/>
                <p:nvPr/>
              </p:nvSpPr>
              <p:spPr>
                <a:xfrm>
                  <a:off x="2761425" y="2606275"/>
                  <a:ext cx="637250" cy="22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0" h="8994" extrusionOk="0">
                      <a:moveTo>
                        <a:pt x="16340" y="0"/>
                      </a:moveTo>
                      <a:cubicBezTo>
                        <a:pt x="16049" y="0"/>
                        <a:pt x="15700" y="56"/>
                        <a:pt x="15264" y="187"/>
                      </a:cubicBezTo>
                      <a:cubicBezTo>
                        <a:pt x="12906" y="907"/>
                        <a:pt x="11308" y="4234"/>
                        <a:pt x="8202" y="4234"/>
                      </a:cubicBezTo>
                      <a:cubicBezTo>
                        <a:pt x="7742" y="4234"/>
                        <a:pt x="7250" y="4161"/>
                        <a:pt x="6717" y="3996"/>
                      </a:cubicBezTo>
                      <a:cubicBezTo>
                        <a:pt x="4311" y="3270"/>
                        <a:pt x="3785" y="1440"/>
                        <a:pt x="2908" y="87"/>
                      </a:cubicBezTo>
                      <a:cubicBezTo>
                        <a:pt x="1529" y="1615"/>
                        <a:pt x="527" y="3495"/>
                        <a:pt x="0" y="5575"/>
                      </a:cubicBezTo>
                      <a:cubicBezTo>
                        <a:pt x="2121" y="6949"/>
                        <a:pt x="4797" y="8994"/>
                        <a:pt x="6738" y="8994"/>
                      </a:cubicBezTo>
                      <a:cubicBezTo>
                        <a:pt x="6816" y="8994"/>
                        <a:pt x="6892" y="8991"/>
                        <a:pt x="6968" y="8984"/>
                      </a:cubicBezTo>
                      <a:cubicBezTo>
                        <a:pt x="9750" y="8758"/>
                        <a:pt x="13058" y="6728"/>
                        <a:pt x="16016" y="5375"/>
                      </a:cubicBezTo>
                      <a:cubicBezTo>
                        <a:pt x="16522" y="5139"/>
                        <a:pt x="16912" y="5041"/>
                        <a:pt x="17230" y="5041"/>
                      </a:cubicBezTo>
                      <a:cubicBezTo>
                        <a:pt x="18766" y="5041"/>
                        <a:pt x="18593" y="7334"/>
                        <a:pt x="21605" y="7355"/>
                      </a:cubicBezTo>
                      <a:cubicBezTo>
                        <a:pt x="21654" y="7355"/>
                        <a:pt x="21702" y="7356"/>
                        <a:pt x="21751" y="7356"/>
                      </a:cubicBezTo>
                      <a:cubicBezTo>
                        <a:pt x="23334" y="7356"/>
                        <a:pt x="24565" y="6962"/>
                        <a:pt x="25489" y="6427"/>
                      </a:cubicBezTo>
                      <a:cubicBezTo>
                        <a:pt x="25088" y="4222"/>
                        <a:pt x="24161" y="2192"/>
                        <a:pt x="22783" y="513"/>
                      </a:cubicBezTo>
                      <a:cubicBezTo>
                        <a:pt x="22610" y="1333"/>
                        <a:pt x="22233" y="2023"/>
                        <a:pt x="21156" y="2023"/>
                      </a:cubicBezTo>
                      <a:cubicBezTo>
                        <a:pt x="20982" y="2023"/>
                        <a:pt x="20789" y="2005"/>
                        <a:pt x="20577" y="1966"/>
                      </a:cubicBezTo>
                      <a:cubicBezTo>
                        <a:pt x="17828" y="1484"/>
                        <a:pt x="17837" y="0"/>
                        <a:pt x="163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761;p46">
                  <a:extLst>
                    <a:ext uri="{FF2B5EF4-FFF2-40B4-BE49-F238E27FC236}">
                      <a16:creationId xmlns:a16="http://schemas.microsoft.com/office/drawing/2014/main" id="{698A59AA-9C56-F0A4-0ECD-5502ADE0D296}"/>
                    </a:ext>
                  </a:extLst>
                </p:cNvPr>
                <p:cNvSpPr/>
                <p:nvPr/>
              </p:nvSpPr>
              <p:spPr>
                <a:xfrm>
                  <a:off x="2907425" y="2498775"/>
                  <a:ext cx="319575" cy="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3" h="3747" extrusionOk="0">
                      <a:moveTo>
                        <a:pt x="6817" y="1"/>
                      </a:moveTo>
                      <a:cubicBezTo>
                        <a:pt x="4311" y="1"/>
                        <a:pt x="2005" y="702"/>
                        <a:pt x="0" y="1930"/>
                      </a:cubicBezTo>
                      <a:cubicBezTo>
                        <a:pt x="619" y="2848"/>
                        <a:pt x="1510" y="3747"/>
                        <a:pt x="2426" y="3747"/>
                      </a:cubicBezTo>
                      <a:cubicBezTo>
                        <a:pt x="2586" y="3747"/>
                        <a:pt x="2747" y="3719"/>
                        <a:pt x="2907" y="3660"/>
                      </a:cubicBezTo>
                      <a:cubicBezTo>
                        <a:pt x="4837" y="2883"/>
                        <a:pt x="5013" y="1955"/>
                        <a:pt x="8145" y="1855"/>
                      </a:cubicBezTo>
                      <a:cubicBezTo>
                        <a:pt x="9524" y="1830"/>
                        <a:pt x="11479" y="1780"/>
                        <a:pt x="12782" y="1454"/>
                      </a:cubicBezTo>
                      <a:cubicBezTo>
                        <a:pt x="11003" y="527"/>
                        <a:pt x="8973" y="1"/>
                        <a:pt x="68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762;p46">
                  <a:extLst>
                    <a:ext uri="{FF2B5EF4-FFF2-40B4-BE49-F238E27FC236}">
                      <a16:creationId xmlns:a16="http://schemas.microsoft.com/office/drawing/2014/main" id="{4A64D75B-8A69-B3AE-4B86-A93D2DBDF21B}"/>
                    </a:ext>
                  </a:extLst>
                </p:cNvPr>
                <p:cNvSpPr/>
                <p:nvPr/>
              </p:nvSpPr>
              <p:spPr>
                <a:xfrm>
                  <a:off x="2754525" y="2694275"/>
                  <a:ext cx="632875" cy="1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5" h="4645" extrusionOk="0">
                      <a:moveTo>
                        <a:pt x="24888" y="0"/>
                      </a:moveTo>
                      <a:cubicBezTo>
                        <a:pt x="23044" y="1480"/>
                        <a:pt x="20871" y="2937"/>
                        <a:pt x="19529" y="2937"/>
                      </a:cubicBezTo>
                      <a:cubicBezTo>
                        <a:pt x="19485" y="2937"/>
                        <a:pt x="19442" y="2936"/>
                        <a:pt x="19399" y="2932"/>
                      </a:cubicBezTo>
                      <a:cubicBezTo>
                        <a:pt x="16718" y="2682"/>
                        <a:pt x="14938" y="326"/>
                        <a:pt x="11204" y="25"/>
                      </a:cubicBezTo>
                      <a:cubicBezTo>
                        <a:pt x="11044" y="12"/>
                        <a:pt x="10887" y="6"/>
                        <a:pt x="10732" y="6"/>
                      </a:cubicBezTo>
                      <a:cubicBezTo>
                        <a:pt x="7762" y="6"/>
                        <a:pt x="5763" y="2284"/>
                        <a:pt x="3208" y="2284"/>
                      </a:cubicBezTo>
                      <a:cubicBezTo>
                        <a:pt x="2814" y="2284"/>
                        <a:pt x="2407" y="2230"/>
                        <a:pt x="1981" y="2105"/>
                      </a:cubicBezTo>
                      <a:cubicBezTo>
                        <a:pt x="1379" y="1905"/>
                        <a:pt x="853" y="1780"/>
                        <a:pt x="377" y="1654"/>
                      </a:cubicBezTo>
                      <a:cubicBezTo>
                        <a:pt x="226" y="2231"/>
                        <a:pt x="101" y="2832"/>
                        <a:pt x="1" y="3434"/>
                      </a:cubicBezTo>
                      <a:cubicBezTo>
                        <a:pt x="953" y="3659"/>
                        <a:pt x="2031" y="3835"/>
                        <a:pt x="2983" y="3835"/>
                      </a:cubicBezTo>
                      <a:cubicBezTo>
                        <a:pt x="3011" y="3835"/>
                        <a:pt x="3038" y="3836"/>
                        <a:pt x="3065" y="3836"/>
                      </a:cubicBezTo>
                      <a:cubicBezTo>
                        <a:pt x="5573" y="3836"/>
                        <a:pt x="7105" y="1577"/>
                        <a:pt x="10452" y="1429"/>
                      </a:cubicBezTo>
                      <a:cubicBezTo>
                        <a:pt x="10524" y="1425"/>
                        <a:pt x="10597" y="1423"/>
                        <a:pt x="10669" y="1423"/>
                      </a:cubicBezTo>
                      <a:cubicBezTo>
                        <a:pt x="13691" y="1423"/>
                        <a:pt x="16374" y="4644"/>
                        <a:pt x="18918" y="4644"/>
                      </a:cubicBezTo>
                      <a:cubicBezTo>
                        <a:pt x="19146" y="4644"/>
                        <a:pt x="19374" y="4618"/>
                        <a:pt x="19600" y="4562"/>
                      </a:cubicBezTo>
                      <a:cubicBezTo>
                        <a:pt x="20953" y="4186"/>
                        <a:pt x="23284" y="2607"/>
                        <a:pt x="25314" y="1078"/>
                      </a:cubicBezTo>
                      <a:cubicBezTo>
                        <a:pt x="25189" y="702"/>
                        <a:pt x="25038" y="351"/>
                        <a:pt x="248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763;p46">
                  <a:extLst>
                    <a:ext uri="{FF2B5EF4-FFF2-40B4-BE49-F238E27FC236}">
                      <a16:creationId xmlns:a16="http://schemas.microsoft.com/office/drawing/2014/main" id="{64C2C2A8-C363-DE23-1536-A9EEE9907FC4}"/>
                    </a:ext>
                  </a:extLst>
                </p:cNvPr>
                <p:cNvSpPr/>
                <p:nvPr/>
              </p:nvSpPr>
              <p:spPr>
                <a:xfrm>
                  <a:off x="2752025" y="2829175"/>
                  <a:ext cx="619075" cy="1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3" h="6685" extrusionOk="0">
                      <a:moveTo>
                        <a:pt x="14912" y="1"/>
                      </a:moveTo>
                      <a:cubicBezTo>
                        <a:pt x="14695" y="1"/>
                        <a:pt x="14486" y="30"/>
                        <a:pt x="14286" y="93"/>
                      </a:cubicBezTo>
                      <a:cubicBezTo>
                        <a:pt x="11352" y="1005"/>
                        <a:pt x="9922" y="3228"/>
                        <a:pt x="7370" y="3228"/>
                      </a:cubicBezTo>
                      <a:cubicBezTo>
                        <a:pt x="7328" y="3228"/>
                        <a:pt x="7286" y="3227"/>
                        <a:pt x="7244" y="3226"/>
                      </a:cubicBezTo>
                      <a:cubicBezTo>
                        <a:pt x="5188" y="3151"/>
                        <a:pt x="2657" y="995"/>
                        <a:pt x="0" y="168"/>
                      </a:cubicBezTo>
                      <a:lnTo>
                        <a:pt x="0" y="168"/>
                      </a:lnTo>
                      <a:cubicBezTo>
                        <a:pt x="0" y="770"/>
                        <a:pt x="76" y="1371"/>
                        <a:pt x="151" y="1973"/>
                      </a:cubicBezTo>
                      <a:cubicBezTo>
                        <a:pt x="2793" y="2784"/>
                        <a:pt x="5906" y="4259"/>
                        <a:pt x="8163" y="4259"/>
                      </a:cubicBezTo>
                      <a:cubicBezTo>
                        <a:pt x="8347" y="4259"/>
                        <a:pt x="8525" y="4249"/>
                        <a:pt x="8697" y="4228"/>
                      </a:cubicBezTo>
                      <a:cubicBezTo>
                        <a:pt x="11380" y="3933"/>
                        <a:pt x="13651" y="1801"/>
                        <a:pt x="15303" y="1801"/>
                      </a:cubicBezTo>
                      <a:cubicBezTo>
                        <a:pt x="15472" y="1801"/>
                        <a:pt x="15634" y="1824"/>
                        <a:pt x="15790" y="1872"/>
                      </a:cubicBezTo>
                      <a:cubicBezTo>
                        <a:pt x="17494" y="2374"/>
                        <a:pt x="19875" y="4228"/>
                        <a:pt x="21905" y="5582"/>
                      </a:cubicBezTo>
                      <a:cubicBezTo>
                        <a:pt x="22457" y="5958"/>
                        <a:pt x="23259" y="6334"/>
                        <a:pt x="24136" y="6684"/>
                      </a:cubicBezTo>
                      <a:cubicBezTo>
                        <a:pt x="24362" y="6308"/>
                        <a:pt x="24562" y="5933"/>
                        <a:pt x="24763" y="5532"/>
                      </a:cubicBezTo>
                      <a:lnTo>
                        <a:pt x="24763" y="5532"/>
                      </a:lnTo>
                      <a:cubicBezTo>
                        <a:pt x="24757" y="5532"/>
                        <a:pt x="24752" y="5532"/>
                        <a:pt x="24747" y="5532"/>
                      </a:cubicBezTo>
                      <a:cubicBezTo>
                        <a:pt x="22290" y="5532"/>
                        <a:pt x="17888" y="1"/>
                        <a:pt x="14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764;p46">
                  <a:extLst>
                    <a:ext uri="{FF2B5EF4-FFF2-40B4-BE49-F238E27FC236}">
                      <a16:creationId xmlns:a16="http://schemas.microsoft.com/office/drawing/2014/main" id="{C09F5D4F-E212-A885-1FD1-4A98690E70AE}"/>
                    </a:ext>
                  </a:extLst>
                </p:cNvPr>
                <p:cNvSpPr/>
                <p:nvPr/>
              </p:nvSpPr>
              <p:spPr>
                <a:xfrm>
                  <a:off x="2817825" y="2553600"/>
                  <a:ext cx="483100" cy="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4" h="2971" extrusionOk="0">
                      <a:moveTo>
                        <a:pt x="8727" y="1"/>
                      </a:moveTo>
                      <a:cubicBezTo>
                        <a:pt x="7522" y="1"/>
                        <a:pt x="5857" y="1578"/>
                        <a:pt x="4588" y="1578"/>
                      </a:cubicBezTo>
                      <a:cubicBezTo>
                        <a:pt x="4449" y="1578"/>
                        <a:pt x="4314" y="1559"/>
                        <a:pt x="4186" y="1517"/>
                      </a:cubicBezTo>
                      <a:cubicBezTo>
                        <a:pt x="3484" y="1266"/>
                        <a:pt x="2582" y="1191"/>
                        <a:pt x="1654" y="1166"/>
                      </a:cubicBezTo>
                      <a:cubicBezTo>
                        <a:pt x="1053" y="1717"/>
                        <a:pt x="501" y="2319"/>
                        <a:pt x="0" y="2970"/>
                      </a:cubicBezTo>
                      <a:cubicBezTo>
                        <a:pt x="2331" y="2920"/>
                        <a:pt x="5138" y="2595"/>
                        <a:pt x="6817" y="1542"/>
                      </a:cubicBezTo>
                      <a:cubicBezTo>
                        <a:pt x="7552" y="1091"/>
                        <a:pt x="8146" y="919"/>
                        <a:pt x="8680" y="919"/>
                      </a:cubicBezTo>
                      <a:cubicBezTo>
                        <a:pt x="9895" y="919"/>
                        <a:pt x="10799" y="1806"/>
                        <a:pt x="12331" y="2294"/>
                      </a:cubicBezTo>
                      <a:cubicBezTo>
                        <a:pt x="12976" y="2498"/>
                        <a:pt x="13813" y="2598"/>
                        <a:pt x="14691" y="2598"/>
                      </a:cubicBezTo>
                      <a:cubicBezTo>
                        <a:pt x="16506" y="2598"/>
                        <a:pt x="18496" y="2169"/>
                        <a:pt x="19323" y="1341"/>
                      </a:cubicBezTo>
                      <a:cubicBezTo>
                        <a:pt x="18847" y="890"/>
                        <a:pt x="18321" y="464"/>
                        <a:pt x="17770" y="88"/>
                      </a:cubicBezTo>
                      <a:cubicBezTo>
                        <a:pt x="17305" y="613"/>
                        <a:pt x="16629" y="1203"/>
                        <a:pt x="15677" y="1203"/>
                      </a:cubicBezTo>
                      <a:cubicBezTo>
                        <a:pt x="15447" y="1203"/>
                        <a:pt x="15201" y="1169"/>
                        <a:pt x="14937" y="1091"/>
                      </a:cubicBezTo>
                      <a:cubicBezTo>
                        <a:pt x="12832" y="439"/>
                        <a:pt x="10526" y="665"/>
                        <a:pt x="9173" y="88"/>
                      </a:cubicBezTo>
                      <a:cubicBezTo>
                        <a:pt x="9033" y="28"/>
                        <a:pt x="8884" y="1"/>
                        <a:pt x="87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765;p46">
                  <a:extLst>
                    <a:ext uri="{FF2B5EF4-FFF2-40B4-BE49-F238E27FC236}">
                      <a16:creationId xmlns:a16="http://schemas.microsoft.com/office/drawing/2014/main" id="{9D8604D3-7E25-0005-B713-15E95AF5F351}"/>
                    </a:ext>
                  </a:extLst>
                </p:cNvPr>
                <p:cNvSpPr/>
                <p:nvPr/>
              </p:nvSpPr>
              <p:spPr>
                <a:xfrm>
                  <a:off x="2823450" y="2981950"/>
                  <a:ext cx="492500" cy="1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0" h="5236" extrusionOk="0">
                      <a:moveTo>
                        <a:pt x="7736" y="0"/>
                      </a:moveTo>
                      <a:cubicBezTo>
                        <a:pt x="7305" y="0"/>
                        <a:pt x="6870" y="111"/>
                        <a:pt x="6417" y="398"/>
                      </a:cubicBezTo>
                      <a:cubicBezTo>
                        <a:pt x="5154" y="1232"/>
                        <a:pt x="3212" y="1907"/>
                        <a:pt x="439" y="1907"/>
                      </a:cubicBezTo>
                      <a:cubicBezTo>
                        <a:pt x="295" y="1907"/>
                        <a:pt x="149" y="1905"/>
                        <a:pt x="1" y="1902"/>
                      </a:cubicBezTo>
                      <a:lnTo>
                        <a:pt x="1" y="1902"/>
                      </a:lnTo>
                      <a:cubicBezTo>
                        <a:pt x="1103" y="3255"/>
                        <a:pt x="2457" y="4383"/>
                        <a:pt x="3986" y="5235"/>
                      </a:cubicBezTo>
                      <a:cubicBezTo>
                        <a:pt x="4211" y="5110"/>
                        <a:pt x="4462" y="4959"/>
                        <a:pt x="4738" y="4834"/>
                      </a:cubicBezTo>
                      <a:cubicBezTo>
                        <a:pt x="7695" y="3431"/>
                        <a:pt x="6517" y="1501"/>
                        <a:pt x="7870" y="1501"/>
                      </a:cubicBezTo>
                      <a:cubicBezTo>
                        <a:pt x="9085" y="1501"/>
                        <a:pt x="12054" y="2469"/>
                        <a:pt x="13774" y="2469"/>
                      </a:cubicBezTo>
                      <a:cubicBezTo>
                        <a:pt x="13971" y="2469"/>
                        <a:pt x="14152" y="2456"/>
                        <a:pt x="14311" y="2428"/>
                      </a:cubicBezTo>
                      <a:cubicBezTo>
                        <a:pt x="14906" y="2321"/>
                        <a:pt x="15383" y="2259"/>
                        <a:pt x="15814" y="2259"/>
                      </a:cubicBezTo>
                      <a:cubicBezTo>
                        <a:pt x="16490" y="2259"/>
                        <a:pt x="17050" y="2411"/>
                        <a:pt x="17770" y="2779"/>
                      </a:cubicBezTo>
                      <a:cubicBezTo>
                        <a:pt x="18121" y="2954"/>
                        <a:pt x="18447" y="3255"/>
                        <a:pt x="18723" y="3581"/>
                      </a:cubicBezTo>
                      <a:cubicBezTo>
                        <a:pt x="19048" y="3280"/>
                        <a:pt x="19374" y="2979"/>
                        <a:pt x="19700" y="2629"/>
                      </a:cubicBezTo>
                      <a:cubicBezTo>
                        <a:pt x="19023" y="2027"/>
                        <a:pt x="18121" y="1476"/>
                        <a:pt x="17169" y="1350"/>
                      </a:cubicBezTo>
                      <a:cubicBezTo>
                        <a:pt x="16627" y="1263"/>
                        <a:pt x="16135" y="1235"/>
                        <a:pt x="15671" y="1235"/>
                      </a:cubicBezTo>
                      <a:cubicBezTo>
                        <a:pt x="14799" y="1235"/>
                        <a:pt x="14024" y="1335"/>
                        <a:pt x="13197" y="1335"/>
                      </a:cubicBezTo>
                      <a:cubicBezTo>
                        <a:pt x="12689" y="1335"/>
                        <a:pt x="12161" y="1297"/>
                        <a:pt x="11580" y="1175"/>
                      </a:cubicBezTo>
                      <a:cubicBezTo>
                        <a:pt x="10090" y="844"/>
                        <a:pt x="8924" y="0"/>
                        <a:pt x="77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766;p46">
                  <a:extLst>
                    <a:ext uri="{FF2B5EF4-FFF2-40B4-BE49-F238E27FC236}">
                      <a16:creationId xmlns:a16="http://schemas.microsoft.com/office/drawing/2014/main" id="{F594F91C-5562-6B3B-3412-572C99912473}"/>
                    </a:ext>
                  </a:extLst>
                </p:cNvPr>
                <p:cNvSpPr/>
                <p:nvPr/>
              </p:nvSpPr>
              <p:spPr>
                <a:xfrm>
                  <a:off x="2842250" y="2542625"/>
                  <a:ext cx="562050" cy="60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2" h="24362" extrusionOk="0">
                      <a:moveTo>
                        <a:pt x="15966" y="1"/>
                      </a:moveTo>
                      <a:lnTo>
                        <a:pt x="15966" y="1"/>
                      </a:lnTo>
                      <a:cubicBezTo>
                        <a:pt x="18221" y="2357"/>
                        <a:pt x="19600" y="5515"/>
                        <a:pt x="19600" y="9049"/>
                      </a:cubicBezTo>
                      <a:cubicBezTo>
                        <a:pt x="19600" y="16242"/>
                        <a:pt x="13760" y="22106"/>
                        <a:pt x="6542" y="22106"/>
                      </a:cubicBezTo>
                      <a:cubicBezTo>
                        <a:pt x="4161" y="22106"/>
                        <a:pt x="1930" y="21455"/>
                        <a:pt x="1" y="20327"/>
                      </a:cubicBezTo>
                      <a:lnTo>
                        <a:pt x="1" y="20327"/>
                      </a:lnTo>
                      <a:cubicBezTo>
                        <a:pt x="2381" y="22808"/>
                        <a:pt x="5715" y="24362"/>
                        <a:pt x="9424" y="24362"/>
                      </a:cubicBezTo>
                      <a:cubicBezTo>
                        <a:pt x="16642" y="24362"/>
                        <a:pt x="22482" y="18497"/>
                        <a:pt x="22482" y="11304"/>
                      </a:cubicBezTo>
                      <a:cubicBezTo>
                        <a:pt x="22482" y="6467"/>
                        <a:pt x="19850" y="2257"/>
                        <a:pt x="15966" y="1"/>
                      </a:cubicBezTo>
                      <a:close/>
                    </a:path>
                  </a:pathLst>
                </a:custGeom>
                <a:solidFill>
                  <a:srgbClr val="A6804B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767;p46">
                <a:extLst>
                  <a:ext uri="{FF2B5EF4-FFF2-40B4-BE49-F238E27FC236}">
                    <a16:creationId xmlns:a16="http://schemas.microsoft.com/office/drawing/2014/main" id="{1D31BC43-F1AD-B17F-A48A-34AED3BEBDEB}"/>
                  </a:ext>
                </a:extLst>
              </p:cNvPr>
              <p:cNvSpPr/>
              <p:nvPr/>
            </p:nvSpPr>
            <p:spPr>
              <a:xfrm>
                <a:off x="5982800" y="2023975"/>
                <a:ext cx="168300" cy="16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768;p46">
              <a:extLst>
                <a:ext uri="{FF2B5EF4-FFF2-40B4-BE49-F238E27FC236}">
                  <a16:creationId xmlns:a16="http://schemas.microsoft.com/office/drawing/2014/main" id="{A78FC00D-541D-8A37-77ED-3BB7D1BD70FD}"/>
                </a:ext>
              </a:extLst>
            </p:cNvPr>
            <p:cNvSpPr/>
            <p:nvPr/>
          </p:nvSpPr>
          <p:spPr>
            <a:xfrm>
              <a:off x="6633091" y="2543819"/>
              <a:ext cx="222600" cy="222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779;p46">
            <a:extLst>
              <a:ext uri="{FF2B5EF4-FFF2-40B4-BE49-F238E27FC236}">
                <a16:creationId xmlns:a16="http://schemas.microsoft.com/office/drawing/2014/main" id="{AA6F7433-83A3-2611-C807-AFB532248D8D}"/>
              </a:ext>
            </a:extLst>
          </p:cNvPr>
          <p:cNvGrpSpPr/>
          <p:nvPr/>
        </p:nvGrpSpPr>
        <p:grpSpPr>
          <a:xfrm>
            <a:off x="-474704" y="-329573"/>
            <a:ext cx="1258250" cy="1269345"/>
            <a:chOff x="2257334" y="2287151"/>
            <a:chExt cx="689604" cy="689604"/>
          </a:xfrm>
        </p:grpSpPr>
        <p:grpSp>
          <p:nvGrpSpPr>
            <p:cNvPr id="1427" name="Google Shape;1780;p46">
              <a:extLst>
                <a:ext uri="{FF2B5EF4-FFF2-40B4-BE49-F238E27FC236}">
                  <a16:creationId xmlns:a16="http://schemas.microsoft.com/office/drawing/2014/main" id="{7BA7B788-EC5B-5A12-93B2-D6747AFF2419}"/>
                </a:ext>
              </a:extLst>
            </p:cNvPr>
            <p:cNvGrpSpPr/>
            <p:nvPr/>
          </p:nvGrpSpPr>
          <p:grpSpPr>
            <a:xfrm>
              <a:off x="2257334" y="2287151"/>
              <a:ext cx="689604" cy="689604"/>
              <a:chOff x="1565300" y="733100"/>
              <a:chExt cx="1143525" cy="1143525"/>
            </a:xfrm>
          </p:grpSpPr>
          <p:sp>
            <p:nvSpPr>
              <p:cNvPr id="1429" name="Google Shape;1781;p46">
                <a:extLst>
                  <a:ext uri="{FF2B5EF4-FFF2-40B4-BE49-F238E27FC236}">
                    <a16:creationId xmlns:a16="http://schemas.microsoft.com/office/drawing/2014/main" id="{C0A01DA0-A4AC-D483-EA17-F01CE9897AE1}"/>
                  </a:ext>
                </a:extLst>
              </p:cNvPr>
              <p:cNvSpPr/>
              <p:nvPr/>
            </p:nvSpPr>
            <p:spPr>
              <a:xfrm>
                <a:off x="1565300" y="733100"/>
                <a:ext cx="1143525" cy="1143525"/>
              </a:xfrm>
              <a:custGeom>
                <a:avLst/>
                <a:gdLst/>
                <a:ahLst/>
                <a:cxnLst/>
                <a:rect l="l" t="t" r="r" b="b"/>
                <a:pathLst>
                  <a:path w="45741" h="45741" extrusionOk="0">
                    <a:moveTo>
                      <a:pt x="22883" y="1"/>
                    </a:moveTo>
                    <a:cubicBezTo>
                      <a:pt x="10251" y="1"/>
                      <a:pt x="1" y="10251"/>
                      <a:pt x="1" y="22883"/>
                    </a:cubicBezTo>
                    <a:cubicBezTo>
                      <a:pt x="1" y="35515"/>
                      <a:pt x="10251" y="45740"/>
                      <a:pt x="22883" y="45740"/>
                    </a:cubicBezTo>
                    <a:cubicBezTo>
                      <a:pt x="35515" y="45740"/>
                      <a:pt x="45740" y="35515"/>
                      <a:pt x="45740" y="22883"/>
                    </a:cubicBezTo>
                    <a:cubicBezTo>
                      <a:pt x="45740" y="10251"/>
                      <a:pt x="35515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782;p46">
                <a:extLst>
                  <a:ext uri="{FF2B5EF4-FFF2-40B4-BE49-F238E27FC236}">
                    <a16:creationId xmlns:a16="http://schemas.microsoft.com/office/drawing/2014/main" id="{6BB2C5A4-8D9A-8E5E-0EB2-8895A9EB1FE7}"/>
                  </a:ext>
                </a:extLst>
              </p:cNvPr>
              <p:cNvSpPr/>
              <p:nvPr/>
            </p:nvSpPr>
            <p:spPr>
              <a:xfrm>
                <a:off x="1565300" y="906675"/>
                <a:ext cx="1143525" cy="708025"/>
              </a:xfrm>
              <a:custGeom>
                <a:avLst/>
                <a:gdLst/>
                <a:ahLst/>
                <a:cxnLst/>
                <a:rect l="l" t="t" r="r" b="b"/>
                <a:pathLst>
                  <a:path w="45741" h="28321" extrusionOk="0">
                    <a:moveTo>
                      <a:pt x="39299" y="0"/>
                    </a:moveTo>
                    <a:cubicBezTo>
                      <a:pt x="36417" y="2080"/>
                      <a:pt x="38547" y="6065"/>
                      <a:pt x="35189" y="7619"/>
                    </a:cubicBezTo>
                    <a:cubicBezTo>
                      <a:pt x="34542" y="7912"/>
                      <a:pt x="33927" y="8029"/>
                      <a:pt x="33333" y="8029"/>
                    </a:cubicBezTo>
                    <a:cubicBezTo>
                      <a:pt x="31015" y="8029"/>
                      <a:pt x="29010" y="6254"/>
                      <a:pt x="26643" y="6254"/>
                    </a:cubicBezTo>
                    <a:cubicBezTo>
                      <a:pt x="26089" y="6254"/>
                      <a:pt x="25515" y="6351"/>
                      <a:pt x="24913" y="6592"/>
                    </a:cubicBezTo>
                    <a:cubicBezTo>
                      <a:pt x="21328" y="8030"/>
                      <a:pt x="21583" y="9846"/>
                      <a:pt x="18617" y="9846"/>
                    </a:cubicBezTo>
                    <a:cubicBezTo>
                      <a:pt x="18431" y="9846"/>
                      <a:pt x="18233" y="9839"/>
                      <a:pt x="18021" y="9825"/>
                    </a:cubicBezTo>
                    <a:cubicBezTo>
                      <a:pt x="14437" y="9549"/>
                      <a:pt x="13534" y="6566"/>
                      <a:pt x="10752" y="5815"/>
                    </a:cubicBezTo>
                    <a:cubicBezTo>
                      <a:pt x="8798" y="5288"/>
                      <a:pt x="5690" y="4236"/>
                      <a:pt x="3559" y="3684"/>
                    </a:cubicBezTo>
                    <a:cubicBezTo>
                      <a:pt x="1304" y="7243"/>
                      <a:pt x="1" y="11429"/>
                      <a:pt x="1" y="15940"/>
                    </a:cubicBezTo>
                    <a:cubicBezTo>
                      <a:pt x="1" y="18095"/>
                      <a:pt x="301" y="20176"/>
                      <a:pt x="878" y="22156"/>
                    </a:cubicBezTo>
                    <a:cubicBezTo>
                      <a:pt x="1517" y="21811"/>
                      <a:pt x="2019" y="21669"/>
                      <a:pt x="2497" y="21669"/>
                    </a:cubicBezTo>
                    <a:cubicBezTo>
                      <a:pt x="3965" y="21669"/>
                      <a:pt x="5200" y="23014"/>
                      <a:pt x="9474" y="23960"/>
                    </a:cubicBezTo>
                    <a:cubicBezTo>
                      <a:pt x="14945" y="25173"/>
                      <a:pt x="18101" y="28321"/>
                      <a:pt x="23058" y="28321"/>
                    </a:cubicBezTo>
                    <a:cubicBezTo>
                      <a:pt x="23938" y="28321"/>
                      <a:pt x="24874" y="28222"/>
                      <a:pt x="25890" y="27995"/>
                    </a:cubicBezTo>
                    <a:cubicBezTo>
                      <a:pt x="31499" y="26744"/>
                      <a:pt x="30482" y="25909"/>
                      <a:pt x="34065" y="25909"/>
                    </a:cubicBezTo>
                    <a:cubicBezTo>
                      <a:pt x="34789" y="25909"/>
                      <a:pt x="35701" y="25944"/>
                      <a:pt x="36893" y="26015"/>
                    </a:cubicBezTo>
                    <a:cubicBezTo>
                      <a:pt x="40352" y="26216"/>
                      <a:pt x="41855" y="26767"/>
                      <a:pt x="42983" y="26842"/>
                    </a:cubicBezTo>
                    <a:cubicBezTo>
                      <a:pt x="44738" y="23609"/>
                      <a:pt x="45740" y="19875"/>
                      <a:pt x="45740" y="15940"/>
                    </a:cubicBezTo>
                    <a:cubicBezTo>
                      <a:pt x="45740" y="9749"/>
                      <a:pt x="43284" y="4135"/>
                      <a:pt x="39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783;p46">
                <a:extLst>
                  <a:ext uri="{FF2B5EF4-FFF2-40B4-BE49-F238E27FC236}">
                    <a16:creationId xmlns:a16="http://schemas.microsoft.com/office/drawing/2014/main" id="{C0B3E92C-63AE-60D2-3CA0-1F31B91D3DD3}"/>
                  </a:ext>
                </a:extLst>
              </p:cNvPr>
              <p:cNvSpPr/>
              <p:nvPr/>
            </p:nvSpPr>
            <p:spPr>
              <a:xfrm>
                <a:off x="1666800" y="1616175"/>
                <a:ext cx="896650" cy="260450"/>
              </a:xfrm>
              <a:custGeom>
                <a:avLst/>
                <a:gdLst/>
                <a:ahLst/>
                <a:cxnLst/>
                <a:rect l="l" t="t" r="r" b="b"/>
                <a:pathLst>
                  <a:path w="35866" h="10418" extrusionOk="0">
                    <a:moveTo>
                      <a:pt x="3072" y="1"/>
                    </a:moveTo>
                    <a:cubicBezTo>
                      <a:pt x="2065" y="1"/>
                      <a:pt x="1090" y="233"/>
                      <a:pt x="1" y="542"/>
                    </a:cubicBezTo>
                    <a:cubicBezTo>
                      <a:pt x="4136" y="6507"/>
                      <a:pt x="11028" y="10417"/>
                      <a:pt x="18823" y="10417"/>
                    </a:cubicBezTo>
                    <a:cubicBezTo>
                      <a:pt x="25590" y="10417"/>
                      <a:pt x="31680" y="7460"/>
                      <a:pt x="35866" y="2798"/>
                    </a:cubicBezTo>
                    <a:lnTo>
                      <a:pt x="35866" y="2798"/>
                    </a:lnTo>
                    <a:cubicBezTo>
                      <a:pt x="32532" y="2823"/>
                      <a:pt x="28572" y="3450"/>
                      <a:pt x="27294" y="4101"/>
                    </a:cubicBezTo>
                    <a:cubicBezTo>
                      <a:pt x="24612" y="5530"/>
                      <a:pt x="25590" y="4928"/>
                      <a:pt x="21454" y="6056"/>
                    </a:cubicBezTo>
                    <a:cubicBezTo>
                      <a:pt x="20763" y="6246"/>
                      <a:pt x="20046" y="6333"/>
                      <a:pt x="19309" y="6333"/>
                    </a:cubicBezTo>
                    <a:cubicBezTo>
                      <a:pt x="15662" y="6333"/>
                      <a:pt x="11527" y="4189"/>
                      <a:pt x="7670" y="1645"/>
                    </a:cubicBezTo>
                    <a:cubicBezTo>
                      <a:pt x="5843" y="422"/>
                      <a:pt x="4429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784;p46">
                <a:extLst>
                  <a:ext uri="{FF2B5EF4-FFF2-40B4-BE49-F238E27FC236}">
                    <a16:creationId xmlns:a16="http://schemas.microsoft.com/office/drawing/2014/main" id="{222BF28F-9A82-0CF9-14DA-3F05B64DA9D0}"/>
                  </a:ext>
                </a:extLst>
              </p:cNvPr>
              <p:cNvSpPr/>
              <p:nvPr/>
            </p:nvSpPr>
            <p:spPr>
              <a:xfrm>
                <a:off x="1790250" y="733100"/>
                <a:ext cx="664800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26592" h="6342" extrusionOk="0">
                    <a:moveTo>
                      <a:pt x="13885" y="1"/>
                    </a:moveTo>
                    <a:cubicBezTo>
                      <a:pt x="8647" y="1"/>
                      <a:pt x="3835" y="1755"/>
                      <a:pt x="0" y="4712"/>
                    </a:cubicBezTo>
                    <a:cubicBezTo>
                      <a:pt x="2207" y="5280"/>
                      <a:pt x="4502" y="5371"/>
                      <a:pt x="6220" y="5371"/>
                    </a:cubicBezTo>
                    <a:cubicBezTo>
                      <a:pt x="6551" y="5371"/>
                      <a:pt x="6860" y="5368"/>
                      <a:pt x="7143" y="5364"/>
                    </a:cubicBezTo>
                    <a:cubicBezTo>
                      <a:pt x="9624" y="5339"/>
                      <a:pt x="11955" y="4763"/>
                      <a:pt x="14336" y="4462"/>
                    </a:cubicBezTo>
                    <a:cubicBezTo>
                      <a:pt x="14485" y="4442"/>
                      <a:pt x="14630" y="4432"/>
                      <a:pt x="14774" y="4432"/>
                    </a:cubicBezTo>
                    <a:cubicBezTo>
                      <a:pt x="16811" y="4432"/>
                      <a:pt x="18330" y="6342"/>
                      <a:pt x="21077" y="6342"/>
                    </a:cubicBezTo>
                    <a:cubicBezTo>
                      <a:pt x="21255" y="6342"/>
                      <a:pt x="21440" y="6334"/>
                      <a:pt x="21629" y="6316"/>
                    </a:cubicBezTo>
                    <a:cubicBezTo>
                      <a:pt x="24136" y="6091"/>
                      <a:pt x="25439" y="5013"/>
                      <a:pt x="26592" y="3860"/>
                    </a:cubicBezTo>
                    <a:cubicBezTo>
                      <a:pt x="22958" y="1429"/>
                      <a:pt x="18597" y="1"/>
                      <a:pt x="138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785;p46">
                <a:extLst>
                  <a:ext uri="{FF2B5EF4-FFF2-40B4-BE49-F238E27FC236}">
                    <a16:creationId xmlns:a16="http://schemas.microsoft.com/office/drawing/2014/main" id="{D970E784-2A4C-567E-B45E-73E777B29F85}"/>
                  </a:ext>
                </a:extLst>
              </p:cNvPr>
              <p:cNvSpPr/>
              <p:nvPr/>
            </p:nvSpPr>
            <p:spPr>
              <a:xfrm>
                <a:off x="1575325" y="1062675"/>
                <a:ext cx="1133500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45340" h="14862" extrusionOk="0">
                    <a:moveTo>
                      <a:pt x="43184" y="1"/>
                    </a:moveTo>
                    <a:cubicBezTo>
                      <a:pt x="42883" y="251"/>
                      <a:pt x="42582" y="477"/>
                      <a:pt x="42281" y="702"/>
                    </a:cubicBezTo>
                    <a:cubicBezTo>
                      <a:pt x="40627" y="1905"/>
                      <a:pt x="38146" y="3986"/>
                      <a:pt x="36216" y="5364"/>
                    </a:cubicBezTo>
                    <a:cubicBezTo>
                      <a:pt x="35020" y="6207"/>
                      <a:pt x="33853" y="6460"/>
                      <a:pt x="31961" y="6460"/>
                    </a:cubicBezTo>
                    <a:cubicBezTo>
                      <a:pt x="30761" y="6460"/>
                      <a:pt x="29269" y="6358"/>
                      <a:pt x="27294" y="6241"/>
                    </a:cubicBezTo>
                    <a:cubicBezTo>
                      <a:pt x="26757" y="6210"/>
                      <a:pt x="26295" y="6195"/>
                      <a:pt x="25896" y="6195"/>
                    </a:cubicBezTo>
                    <a:cubicBezTo>
                      <a:pt x="22515" y="6195"/>
                      <a:pt x="23606" y="7271"/>
                      <a:pt x="21028" y="8347"/>
                    </a:cubicBezTo>
                    <a:cubicBezTo>
                      <a:pt x="18444" y="9416"/>
                      <a:pt x="17880" y="9713"/>
                      <a:pt x="15322" y="9713"/>
                    </a:cubicBezTo>
                    <a:cubicBezTo>
                      <a:pt x="15002" y="9713"/>
                      <a:pt x="14651" y="9708"/>
                      <a:pt x="14261" y="9700"/>
                    </a:cubicBezTo>
                    <a:cubicBezTo>
                      <a:pt x="10727" y="9625"/>
                      <a:pt x="9299" y="7670"/>
                      <a:pt x="6542" y="5790"/>
                    </a:cubicBezTo>
                    <a:cubicBezTo>
                      <a:pt x="4286" y="4286"/>
                      <a:pt x="2532" y="3560"/>
                      <a:pt x="452" y="3509"/>
                    </a:cubicBezTo>
                    <a:cubicBezTo>
                      <a:pt x="276" y="4161"/>
                      <a:pt x="126" y="4813"/>
                      <a:pt x="1" y="5489"/>
                    </a:cubicBezTo>
                    <a:cubicBezTo>
                      <a:pt x="1354" y="6166"/>
                      <a:pt x="1955" y="7946"/>
                      <a:pt x="3309" y="9123"/>
                    </a:cubicBezTo>
                    <a:cubicBezTo>
                      <a:pt x="5121" y="10657"/>
                      <a:pt x="11566" y="13182"/>
                      <a:pt x="15711" y="13182"/>
                    </a:cubicBezTo>
                    <a:cubicBezTo>
                      <a:pt x="16037" y="13182"/>
                      <a:pt x="16348" y="13166"/>
                      <a:pt x="16642" y="13134"/>
                    </a:cubicBezTo>
                    <a:cubicBezTo>
                      <a:pt x="20702" y="12682"/>
                      <a:pt x="20101" y="11254"/>
                      <a:pt x="23384" y="10126"/>
                    </a:cubicBezTo>
                    <a:cubicBezTo>
                      <a:pt x="24259" y="9828"/>
                      <a:pt x="24856" y="9689"/>
                      <a:pt x="25284" y="9689"/>
                    </a:cubicBezTo>
                    <a:cubicBezTo>
                      <a:pt x="26476" y="9689"/>
                      <a:pt x="26374" y="10761"/>
                      <a:pt x="27369" y="12457"/>
                    </a:cubicBezTo>
                    <a:cubicBezTo>
                      <a:pt x="28310" y="14077"/>
                      <a:pt x="31598" y="14861"/>
                      <a:pt x="34451" y="14861"/>
                    </a:cubicBezTo>
                    <a:cubicBezTo>
                      <a:pt x="35703" y="14861"/>
                      <a:pt x="36871" y="14710"/>
                      <a:pt x="37720" y="14412"/>
                    </a:cubicBezTo>
                    <a:cubicBezTo>
                      <a:pt x="40151" y="13560"/>
                      <a:pt x="42933" y="13735"/>
                      <a:pt x="45038" y="13334"/>
                    </a:cubicBezTo>
                    <a:cubicBezTo>
                      <a:pt x="45239" y="12156"/>
                      <a:pt x="45339" y="10928"/>
                      <a:pt x="45339" y="9700"/>
                    </a:cubicBezTo>
                    <a:cubicBezTo>
                      <a:pt x="45339" y="8923"/>
                      <a:pt x="45314" y="8196"/>
                      <a:pt x="45239" y="7444"/>
                    </a:cubicBezTo>
                    <a:cubicBezTo>
                      <a:pt x="45020" y="7225"/>
                      <a:pt x="44791" y="7132"/>
                      <a:pt x="44538" y="7132"/>
                    </a:cubicBezTo>
                    <a:cubicBezTo>
                      <a:pt x="43665" y="7132"/>
                      <a:pt x="42516" y="8248"/>
                      <a:pt x="40552" y="9123"/>
                    </a:cubicBezTo>
                    <a:cubicBezTo>
                      <a:pt x="37921" y="10251"/>
                      <a:pt x="37344" y="11404"/>
                      <a:pt x="34938" y="12006"/>
                    </a:cubicBezTo>
                    <a:cubicBezTo>
                      <a:pt x="34627" y="12084"/>
                      <a:pt x="34339" y="12120"/>
                      <a:pt x="34076" y="12120"/>
                    </a:cubicBezTo>
                    <a:cubicBezTo>
                      <a:pt x="32306" y="12120"/>
                      <a:pt x="31632" y="10478"/>
                      <a:pt x="32156" y="8798"/>
                    </a:cubicBezTo>
                    <a:cubicBezTo>
                      <a:pt x="32401" y="8001"/>
                      <a:pt x="32921" y="7804"/>
                      <a:pt x="33593" y="7804"/>
                    </a:cubicBezTo>
                    <a:cubicBezTo>
                      <a:pt x="34254" y="7804"/>
                      <a:pt x="35061" y="7994"/>
                      <a:pt x="35900" y="7994"/>
                    </a:cubicBezTo>
                    <a:cubicBezTo>
                      <a:pt x="36303" y="7994"/>
                      <a:pt x="36714" y="7950"/>
                      <a:pt x="37119" y="7820"/>
                    </a:cubicBezTo>
                    <a:cubicBezTo>
                      <a:pt x="39199" y="7144"/>
                      <a:pt x="41830" y="4738"/>
                      <a:pt x="42733" y="4111"/>
                    </a:cubicBezTo>
                    <a:cubicBezTo>
                      <a:pt x="43033" y="3885"/>
                      <a:pt x="43610" y="3284"/>
                      <a:pt x="44211" y="2557"/>
                    </a:cubicBezTo>
                    <a:cubicBezTo>
                      <a:pt x="43911" y="1680"/>
                      <a:pt x="43585" y="828"/>
                      <a:pt x="431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786;p46">
                <a:extLst>
                  <a:ext uri="{FF2B5EF4-FFF2-40B4-BE49-F238E27FC236}">
                    <a16:creationId xmlns:a16="http://schemas.microsoft.com/office/drawing/2014/main" id="{7E964963-9B0D-CF0C-E3D4-237DA101E883}"/>
                  </a:ext>
                </a:extLst>
              </p:cNvPr>
              <p:cNvSpPr/>
              <p:nvPr/>
            </p:nvSpPr>
            <p:spPr>
              <a:xfrm>
                <a:off x="1569675" y="1373450"/>
                <a:ext cx="1104675" cy="161625"/>
              </a:xfrm>
              <a:custGeom>
                <a:avLst/>
                <a:gdLst/>
                <a:ahLst/>
                <a:cxnLst/>
                <a:rect l="l" t="t" r="r" b="b"/>
                <a:pathLst>
                  <a:path w="44187" h="646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" y="527"/>
                      <a:pt x="151" y="1053"/>
                      <a:pt x="252" y="1580"/>
                    </a:cubicBezTo>
                    <a:cubicBezTo>
                      <a:pt x="3184" y="1605"/>
                      <a:pt x="7094" y="1805"/>
                      <a:pt x="8773" y="3209"/>
                    </a:cubicBezTo>
                    <a:cubicBezTo>
                      <a:pt x="10805" y="4937"/>
                      <a:pt x="13686" y="5294"/>
                      <a:pt x="15753" y="5294"/>
                    </a:cubicBezTo>
                    <a:cubicBezTo>
                      <a:pt x="15904" y="5294"/>
                      <a:pt x="16050" y="5292"/>
                      <a:pt x="16192" y="5289"/>
                    </a:cubicBezTo>
                    <a:cubicBezTo>
                      <a:pt x="18060" y="5222"/>
                      <a:pt x="21348" y="4208"/>
                      <a:pt x="23624" y="4208"/>
                    </a:cubicBezTo>
                    <a:cubicBezTo>
                      <a:pt x="23913" y="4208"/>
                      <a:pt x="24186" y="4225"/>
                      <a:pt x="24437" y="4261"/>
                    </a:cubicBezTo>
                    <a:cubicBezTo>
                      <a:pt x="26550" y="4567"/>
                      <a:pt x="26420" y="6037"/>
                      <a:pt x="28310" y="6037"/>
                    </a:cubicBezTo>
                    <a:cubicBezTo>
                      <a:pt x="28438" y="6037"/>
                      <a:pt x="28575" y="6030"/>
                      <a:pt x="28723" y="6016"/>
                    </a:cubicBezTo>
                    <a:cubicBezTo>
                      <a:pt x="29352" y="5954"/>
                      <a:pt x="30473" y="5926"/>
                      <a:pt x="31823" y="5926"/>
                    </a:cubicBezTo>
                    <a:cubicBezTo>
                      <a:pt x="35422" y="5926"/>
                      <a:pt x="40648" y="6125"/>
                      <a:pt x="42507" y="6417"/>
                    </a:cubicBezTo>
                    <a:cubicBezTo>
                      <a:pt x="42734" y="6451"/>
                      <a:pt x="42929" y="6464"/>
                      <a:pt x="43104" y="6464"/>
                    </a:cubicBezTo>
                    <a:cubicBezTo>
                      <a:pt x="43315" y="6464"/>
                      <a:pt x="43495" y="6444"/>
                      <a:pt x="43660" y="6417"/>
                    </a:cubicBezTo>
                    <a:cubicBezTo>
                      <a:pt x="43836" y="5991"/>
                      <a:pt x="44036" y="5540"/>
                      <a:pt x="44187" y="5089"/>
                    </a:cubicBezTo>
                    <a:cubicBezTo>
                      <a:pt x="41605" y="4838"/>
                      <a:pt x="37169" y="4487"/>
                      <a:pt x="35615" y="4437"/>
                    </a:cubicBezTo>
                    <a:cubicBezTo>
                      <a:pt x="35091" y="4416"/>
                      <a:pt x="34654" y="4408"/>
                      <a:pt x="34260" y="4408"/>
                    </a:cubicBezTo>
                    <a:cubicBezTo>
                      <a:pt x="33185" y="4408"/>
                      <a:pt x="32435" y="4466"/>
                      <a:pt x="31118" y="4466"/>
                    </a:cubicBezTo>
                    <a:cubicBezTo>
                      <a:pt x="30636" y="4466"/>
                      <a:pt x="30078" y="4458"/>
                      <a:pt x="29400" y="4437"/>
                    </a:cubicBezTo>
                    <a:cubicBezTo>
                      <a:pt x="26449" y="4345"/>
                      <a:pt x="26254" y="2375"/>
                      <a:pt x="24069" y="2375"/>
                    </a:cubicBezTo>
                    <a:cubicBezTo>
                      <a:pt x="23861" y="2375"/>
                      <a:pt x="23634" y="2393"/>
                      <a:pt x="23385" y="2432"/>
                    </a:cubicBezTo>
                    <a:cubicBezTo>
                      <a:pt x="20552" y="2883"/>
                      <a:pt x="20402" y="3259"/>
                      <a:pt x="16567" y="3785"/>
                    </a:cubicBezTo>
                    <a:cubicBezTo>
                      <a:pt x="15992" y="3865"/>
                      <a:pt x="15484" y="3901"/>
                      <a:pt x="15028" y="3901"/>
                    </a:cubicBezTo>
                    <a:cubicBezTo>
                      <a:pt x="12467" y="3901"/>
                      <a:pt x="11533" y="2746"/>
                      <a:pt x="9299" y="1555"/>
                    </a:cubicBezTo>
                    <a:cubicBezTo>
                      <a:pt x="7420" y="552"/>
                      <a:pt x="3109" y="7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787;p46">
                <a:extLst>
                  <a:ext uri="{FF2B5EF4-FFF2-40B4-BE49-F238E27FC236}">
                    <a16:creationId xmlns:a16="http://schemas.microsoft.com/office/drawing/2014/main" id="{4D5F78F2-31C0-373D-4307-C1903934072D}"/>
                  </a:ext>
                </a:extLst>
              </p:cNvPr>
              <p:cNvSpPr/>
              <p:nvPr/>
            </p:nvSpPr>
            <p:spPr>
              <a:xfrm>
                <a:off x="1731975" y="809550"/>
                <a:ext cx="976850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39074" h="42683" extrusionOk="0">
                    <a:moveTo>
                      <a:pt x="27619" y="0"/>
                    </a:moveTo>
                    <a:lnTo>
                      <a:pt x="27619" y="0"/>
                    </a:lnTo>
                    <a:cubicBezTo>
                      <a:pt x="31730" y="4136"/>
                      <a:pt x="34286" y="9825"/>
                      <a:pt x="34286" y="16141"/>
                    </a:cubicBezTo>
                    <a:cubicBezTo>
                      <a:pt x="34286" y="28747"/>
                      <a:pt x="24035" y="38998"/>
                      <a:pt x="11404" y="38998"/>
                    </a:cubicBezTo>
                    <a:cubicBezTo>
                      <a:pt x="7243" y="38998"/>
                      <a:pt x="3359" y="37870"/>
                      <a:pt x="0" y="35940"/>
                    </a:cubicBezTo>
                    <a:lnTo>
                      <a:pt x="0" y="35940"/>
                    </a:lnTo>
                    <a:cubicBezTo>
                      <a:pt x="4136" y="40101"/>
                      <a:pt x="9875" y="42682"/>
                      <a:pt x="16216" y="42682"/>
                    </a:cubicBezTo>
                    <a:cubicBezTo>
                      <a:pt x="28848" y="42682"/>
                      <a:pt x="39073" y="32457"/>
                      <a:pt x="39073" y="19825"/>
                    </a:cubicBezTo>
                    <a:cubicBezTo>
                      <a:pt x="39073" y="11354"/>
                      <a:pt x="34462" y="3960"/>
                      <a:pt x="27619" y="0"/>
                    </a:cubicBezTo>
                    <a:close/>
                  </a:path>
                </a:pathLst>
              </a:custGeom>
              <a:solidFill>
                <a:srgbClr val="CB5568">
                  <a:alpha val="39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8" name="Google Shape;1788;p46">
              <a:extLst>
                <a:ext uri="{FF2B5EF4-FFF2-40B4-BE49-F238E27FC236}">
                  <a16:creationId xmlns:a16="http://schemas.microsoft.com/office/drawing/2014/main" id="{58506A1A-5FAF-6746-C4D2-B9C7A6784C08}"/>
                </a:ext>
              </a:extLst>
            </p:cNvPr>
            <p:cNvSpPr/>
            <p:nvPr/>
          </p:nvSpPr>
          <p:spPr>
            <a:xfrm>
              <a:off x="2259953" y="2543719"/>
              <a:ext cx="222600" cy="222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651;p29">
            <a:extLst>
              <a:ext uri="{FF2B5EF4-FFF2-40B4-BE49-F238E27FC236}">
                <a16:creationId xmlns:a16="http://schemas.microsoft.com/office/drawing/2014/main" id="{F17EABF7-B52F-6C1D-0B97-F183D100EF68}"/>
              </a:ext>
            </a:extLst>
          </p:cNvPr>
          <p:cNvGrpSpPr/>
          <p:nvPr/>
        </p:nvGrpSpPr>
        <p:grpSpPr>
          <a:xfrm>
            <a:off x="8520624" y="728806"/>
            <a:ext cx="521676" cy="521676"/>
            <a:chOff x="2801078" y="1670604"/>
            <a:chExt cx="521676" cy="521676"/>
          </a:xfrm>
        </p:grpSpPr>
        <p:grpSp>
          <p:nvGrpSpPr>
            <p:cNvPr id="1456" name="Google Shape;652;p29">
              <a:extLst>
                <a:ext uri="{FF2B5EF4-FFF2-40B4-BE49-F238E27FC236}">
                  <a16:creationId xmlns:a16="http://schemas.microsoft.com/office/drawing/2014/main" id="{2E23B09C-2C54-177D-3618-1F2AA0150C90}"/>
                </a:ext>
              </a:extLst>
            </p:cNvPr>
            <p:cNvGrpSpPr/>
            <p:nvPr/>
          </p:nvGrpSpPr>
          <p:grpSpPr>
            <a:xfrm>
              <a:off x="2801078" y="1670604"/>
              <a:ext cx="521676" cy="521676"/>
              <a:chOff x="1565300" y="733100"/>
              <a:chExt cx="1143525" cy="1143525"/>
            </a:xfrm>
          </p:grpSpPr>
          <p:sp>
            <p:nvSpPr>
              <p:cNvPr id="1458" name="Google Shape;653;p29">
                <a:extLst>
                  <a:ext uri="{FF2B5EF4-FFF2-40B4-BE49-F238E27FC236}">
                    <a16:creationId xmlns:a16="http://schemas.microsoft.com/office/drawing/2014/main" id="{0CD31E88-FF80-B874-1A75-E48C89247807}"/>
                  </a:ext>
                </a:extLst>
              </p:cNvPr>
              <p:cNvSpPr/>
              <p:nvPr/>
            </p:nvSpPr>
            <p:spPr>
              <a:xfrm>
                <a:off x="1565300" y="733100"/>
                <a:ext cx="1143525" cy="1143525"/>
              </a:xfrm>
              <a:custGeom>
                <a:avLst/>
                <a:gdLst/>
                <a:ahLst/>
                <a:cxnLst/>
                <a:rect l="l" t="t" r="r" b="b"/>
                <a:pathLst>
                  <a:path w="45741" h="45741" extrusionOk="0">
                    <a:moveTo>
                      <a:pt x="22883" y="1"/>
                    </a:moveTo>
                    <a:cubicBezTo>
                      <a:pt x="10251" y="1"/>
                      <a:pt x="1" y="10251"/>
                      <a:pt x="1" y="22883"/>
                    </a:cubicBezTo>
                    <a:cubicBezTo>
                      <a:pt x="1" y="35515"/>
                      <a:pt x="10251" y="45740"/>
                      <a:pt x="22883" y="45740"/>
                    </a:cubicBezTo>
                    <a:cubicBezTo>
                      <a:pt x="35515" y="45740"/>
                      <a:pt x="45740" y="35515"/>
                      <a:pt x="45740" y="22883"/>
                    </a:cubicBezTo>
                    <a:cubicBezTo>
                      <a:pt x="45740" y="10251"/>
                      <a:pt x="35515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654;p29">
                <a:extLst>
                  <a:ext uri="{FF2B5EF4-FFF2-40B4-BE49-F238E27FC236}">
                    <a16:creationId xmlns:a16="http://schemas.microsoft.com/office/drawing/2014/main" id="{04BFD771-5F97-063B-C395-E640D140C4C8}"/>
                  </a:ext>
                </a:extLst>
              </p:cNvPr>
              <p:cNvSpPr/>
              <p:nvPr/>
            </p:nvSpPr>
            <p:spPr>
              <a:xfrm>
                <a:off x="1565300" y="906675"/>
                <a:ext cx="1143525" cy="708025"/>
              </a:xfrm>
              <a:custGeom>
                <a:avLst/>
                <a:gdLst/>
                <a:ahLst/>
                <a:cxnLst/>
                <a:rect l="l" t="t" r="r" b="b"/>
                <a:pathLst>
                  <a:path w="45741" h="28321" extrusionOk="0">
                    <a:moveTo>
                      <a:pt x="39299" y="0"/>
                    </a:moveTo>
                    <a:cubicBezTo>
                      <a:pt x="36417" y="2080"/>
                      <a:pt x="38547" y="6065"/>
                      <a:pt x="35189" y="7619"/>
                    </a:cubicBezTo>
                    <a:cubicBezTo>
                      <a:pt x="34542" y="7912"/>
                      <a:pt x="33927" y="8029"/>
                      <a:pt x="33333" y="8029"/>
                    </a:cubicBezTo>
                    <a:cubicBezTo>
                      <a:pt x="31015" y="8029"/>
                      <a:pt x="29010" y="6254"/>
                      <a:pt x="26643" y="6254"/>
                    </a:cubicBezTo>
                    <a:cubicBezTo>
                      <a:pt x="26089" y="6254"/>
                      <a:pt x="25515" y="6351"/>
                      <a:pt x="24913" y="6592"/>
                    </a:cubicBezTo>
                    <a:cubicBezTo>
                      <a:pt x="21328" y="8030"/>
                      <a:pt x="21583" y="9846"/>
                      <a:pt x="18617" y="9846"/>
                    </a:cubicBezTo>
                    <a:cubicBezTo>
                      <a:pt x="18431" y="9846"/>
                      <a:pt x="18233" y="9839"/>
                      <a:pt x="18021" y="9825"/>
                    </a:cubicBezTo>
                    <a:cubicBezTo>
                      <a:pt x="14437" y="9549"/>
                      <a:pt x="13534" y="6566"/>
                      <a:pt x="10752" y="5815"/>
                    </a:cubicBezTo>
                    <a:cubicBezTo>
                      <a:pt x="8798" y="5288"/>
                      <a:pt x="5690" y="4236"/>
                      <a:pt x="3559" y="3684"/>
                    </a:cubicBezTo>
                    <a:cubicBezTo>
                      <a:pt x="1304" y="7243"/>
                      <a:pt x="1" y="11429"/>
                      <a:pt x="1" y="15940"/>
                    </a:cubicBezTo>
                    <a:cubicBezTo>
                      <a:pt x="1" y="18095"/>
                      <a:pt x="301" y="20176"/>
                      <a:pt x="878" y="22156"/>
                    </a:cubicBezTo>
                    <a:cubicBezTo>
                      <a:pt x="1517" y="21811"/>
                      <a:pt x="2019" y="21669"/>
                      <a:pt x="2497" y="21669"/>
                    </a:cubicBezTo>
                    <a:cubicBezTo>
                      <a:pt x="3965" y="21669"/>
                      <a:pt x="5200" y="23014"/>
                      <a:pt x="9474" y="23960"/>
                    </a:cubicBezTo>
                    <a:cubicBezTo>
                      <a:pt x="14945" y="25173"/>
                      <a:pt x="18101" y="28321"/>
                      <a:pt x="23058" y="28321"/>
                    </a:cubicBezTo>
                    <a:cubicBezTo>
                      <a:pt x="23938" y="28321"/>
                      <a:pt x="24874" y="28222"/>
                      <a:pt x="25890" y="27995"/>
                    </a:cubicBezTo>
                    <a:cubicBezTo>
                      <a:pt x="31499" y="26744"/>
                      <a:pt x="30482" y="25909"/>
                      <a:pt x="34065" y="25909"/>
                    </a:cubicBezTo>
                    <a:cubicBezTo>
                      <a:pt x="34789" y="25909"/>
                      <a:pt x="35701" y="25944"/>
                      <a:pt x="36893" y="26015"/>
                    </a:cubicBezTo>
                    <a:cubicBezTo>
                      <a:pt x="40352" y="26216"/>
                      <a:pt x="41855" y="26767"/>
                      <a:pt x="42983" y="26842"/>
                    </a:cubicBezTo>
                    <a:cubicBezTo>
                      <a:pt x="44738" y="23609"/>
                      <a:pt x="45740" y="19875"/>
                      <a:pt x="45740" y="15940"/>
                    </a:cubicBezTo>
                    <a:cubicBezTo>
                      <a:pt x="45740" y="9749"/>
                      <a:pt x="43284" y="4135"/>
                      <a:pt x="39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655;p29">
                <a:extLst>
                  <a:ext uri="{FF2B5EF4-FFF2-40B4-BE49-F238E27FC236}">
                    <a16:creationId xmlns:a16="http://schemas.microsoft.com/office/drawing/2014/main" id="{4970C449-9562-733B-DA92-43B9A969767E}"/>
                  </a:ext>
                </a:extLst>
              </p:cNvPr>
              <p:cNvSpPr/>
              <p:nvPr/>
            </p:nvSpPr>
            <p:spPr>
              <a:xfrm>
                <a:off x="1666800" y="1616175"/>
                <a:ext cx="896650" cy="260450"/>
              </a:xfrm>
              <a:custGeom>
                <a:avLst/>
                <a:gdLst/>
                <a:ahLst/>
                <a:cxnLst/>
                <a:rect l="l" t="t" r="r" b="b"/>
                <a:pathLst>
                  <a:path w="35866" h="10418" extrusionOk="0">
                    <a:moveTo>
                      <a:pt x="3072" y="1"/>
                    </a:moveTo>
                    <a:cubicBezTo>
                      <a:pt x="2065" y="1"/>
                      <a:pt x="1090" y="233"/>
                      <a:pt x="1" y="542"/>
                    </a:cubicBezTo>
                    <a:cubicBezTo>
                      <a:pt x="4136" y="6507"/>
                      <a:pt x="11028" y="10417"/>
                      <a:pt x="18823" y="10417"/>
                    </a:cubicBezTo>
                    <a:cubicBezTo>
                      <a:pt x="25590" y="10417"/>
                      <a:pt x="31680" y="7460"/>
                      <a:pt x="35866" y="2798"/>
                    </a:cubicBezTo>
                    <a:lnTo>
                      <a:pt x="35866" y="2798"/>
                    </a:lnTo>
                    <a:cubicBezTo>
                      <a:pt x="32532" y="2823"/>
                      <a:pt x="28572" y="3450"/>
                      <a:pt x="27294" y="4101"/>
                    </a:cubicBezTo>
                    <a:cubicBezTo>
                      <a:pt x="24612" y="5530"/>
                      <a:pt x="25590" y="4928"/>
                      <a:pt x="21454" y="6056"/>
                    </a:cubicBezTo>
                    <a:cubicBezTo>
                      <a:pt x="20763" y="6246"/>
                      <a:pt x="20046" y="6333"/>
                      <a:pt x="19309" y="6333"/>
                    </a:cubicBezTo>
                    <a:cubicBezTo>
                      <a:pt x="15662" y="6333"/>
                      <a:pt x="11527" y="4189"/>
                      <a:pt x="7670" y="1645"/>
                    </a:cubicBezTo>
                    <a:cubicBezTo>
                      <a:pt x="5843" y="422"/>
                      <a:pt x="4429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656;p29">
                <a:extLst>
                  <a:ext uri="{FF2B5EF4-FFF2-40B4-BE49-F238E27FC236}">
                    <a16:creationId xmlns:a16="http://schemas.microsoft.com/office/drawing/2014/main" id="{82FEEA44-5CAD-F16C-3EB8-211154F9B1E3}"/>
                  </a:ext>
                </a:extLst>
              </p:cNvPr>
              <p:cNvSpPr/>
              <p:nvPr/>
            </p:nvSpPr>
            <p:spPr>
              <a:xfrm>
                <a:off x="1790250" y="733100"/>
                <a:ext cx="664800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26592" h="6342" extrusionOk="0">
                    <a:moveTo>
                      <a:pt x="13885" y="1"/>
                    </a:moveTo>
                    <a:cubicBezTo>
                      <a:pt x="8647" y="1"/>
                      <a:pt x="3835" y="1755"/>
                      <a:pt x="0" y="4712"/>
                    </a:cubicBezTo>
                    <a:cubicBezTo>
                      <a:pt x="2207" y="5280"/>
                      <a:pt x="4502" y="5371"/>
                      <a:pt x="6220" y="5371"/>
                    </a:cubicBezTo>
                    <a:cubicBezTo>
                      <a:pt x="6551" y="5371"/>
                      <a:pt x="6860" y="5368"/>
                      <a:pt x="7143" y="5364"/>
                    </a:cubicBezTo>
                    <a:cubicBezTo>
                      <a:pt x="9624" y="5339"/>
                      <a:pt x="11955" y="4763"/>
                      <a:pt x="14336" y="4462"/>
                    </a:cubicBezTo>
                    <a:cubicBezTo>
                      <a:pt x="14485" y="4442"/>
                      <a:pt x="14630" y="4432"/>
                      <a:pt x="14774" y="4432"/>
                    </a:cubicBezTo>
                    <a:cubicBezTo>
                      <a:pt x="16811" y="4432"/>
                      <a:pt x="18330" y="6342"/>
                      <a:pt x="21077" y="6342"/>
                    </a:cubicBezTo>
                    <a:cubicBezTo>
                      <a:pt x="21255" y="6342"/>
                      <a:pt x="21440" y="6334"/>
                      <a:pt x="21629" y="6316"/>
                    </a:cubicBezTo>
                    <a:cubicBezTo>
                      <a:pt x="24136" y="6091"/>
                      <a:pt x="25439" y="5013"/>
                      <a:pt x="26592" y="3860"/>
                    </a:cubicBezTo>
                    <a:cubicBezTo>
                      <a:pt x="22958" y="1429"/>
                      <a:pt x="18597" y="1"/>
                      <a:pt x="138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657;p29">
                <a:extLst>
                  <a:ext uri="{FF2B5EF4-FFF2-40B4-BE49-F238E27FC236}">
                    <a16:creationId xmlns:a16="http://schemas.microsoft.com/office/drawing/2014/main" id="{C2E7B938-57ED-996E-CF22-108A7E6BC61E}"/>
                  </a:ext>
                </a:extLst>
              </p:cNvPr>
              <p:cNvSpPr/>
              <p:nvPr/>
            </p:nvSpPr>
            <p:spPr>
              <a:xfrm>
                <a:off x="1575325" y="1062675"/>
                <a:ext cx="1133500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45340" h="14862" extrusionOk="0">
                    <a:moveTo>
                      <a:pt x="43184" y="1"/>
                    </a:moveTo>
                    <a:cubicBezTo>
                      <a:pt x="42883" y="251"/>
                      <a:pt x="42582" y="477"/>
                      <a:pt x="42281" y="702"/>
                    </a:cubicBezTo>
                    <a:cubicBezTo>
                      <a:pt x="40627" y="1905"/>
                      <a:pt x="38146" y="3986"/>
                      <a:pt x="36216" y="5364"/>
                    </a:cubicBezTo>
                    <a:cubicBezTo>
                      <a:pt x="35020" y="6207"/>
                      <a:pt x="33853" y="6460"/>
                      <a:pt x="31961" y="6460"/>
                    </a:cubicBezTo>
                    <a:cubicBezTo>
                      <a:pt x="30761" y="6460"/>
                      <a:pt x="29269" y="6358"/>
                      <a:pt x="27294" y="6241"/>
                    </a:cubicBezTo>
                    <a:cubicBezTo>
                      <a:pt x="26757" y="6210"/>
                      <a:pt x="26295" y="6195"/>
                      <a:pt x="25896" y="6195"/>
                    </a:cubicBezTo>
                    <a:cubicBezTo>
                      <a:pt x="22515" y="6195"/>
                      <a:pt x="23606" y="7271"/>
                      <a:pt x="21028" y="8347"/>
                    </a:cubicBezTo>
                    <a:cubicBezTo>
                      <a:pt x="18444" y="9416"/>
                      <a:pt x="17880" y="9713"/>
                      <a:pt x="15322" y="9713"/>
                    </a:cubicBezTo>
                    <a:cubicBezTo>
                      <a:pt x="15002" y="9713"/>
                      <a:pt x="14651" y="9708"/>
                      <a:pt x="14261" y="9700"/>
                    </a:cubicBezTo>
                    <a:cubicBezTo>
                      <a:pt x="10727" y="9625"/>
                      <a:pt x="9299" y="7670"/>
                      <a:pt x="6542" y="5790"/>
                    </a:cubicBezTo>
                    <a:cubicBezTo>
                      <a:pt x="4286" y="4286"/>
                      <a:pt x="2532" y="3560"/>
                      <a:pt x="452" y="3509"/>
                    </a:cubicBezTo>
                    <a:cubicBezTo>
                      <a:pt x="276" y="4161"/>
                      <a:pt x="126" y="4813"/>
                      <a:pt x="1" y="5489"/>
                    </a:cubicBezTo>
                    <a:cubicBezTo>
                      <a:pt x="1354" y="6166"/>
                      <a:pt x="1955" y="7946"/>
                      <a:pt x="3309" y="9123"/>
                    </a:cubicBezTo>
                    <a:cubicBezTo>
                      <a:pt x="5121" y="10657"/>
                      <a:pt x="11566" y="13182"/>
                      <a:pt x="15711" y="13182"/>
                    </a:cubicBezTo>
                    <a:cubicBezTo>
                      <a:pt x="16037" y="13182"/>
                      <a:pt x="16348" y="13166"/>
                      <a:pt x="16642" y="13134"/>
                    </a:cubicBezTo>
                    <a:cubicBezTo>
                      <a:pt x="20702" y="12682"/>
                      <a:pt x="20101" y="11254"/>
                      <a:pt x="23384" y="10126"/>
                    </a:cubicBezTo>
                    <a:cubicBezTo>
                      <a:pt x="24259" y="9828"/>
                      <a:pt x="24856" y="9689"/>
                      <a:pt x="25284" y="9689"/>
                    </a:cubicBezTo>
                    <a:cubicBezTo>
                      <a:pt x="26476" y="9689"/>
                      <a:pt x="26374" y="10761"/>
                      <a:pt x="27369" y="12457"/>
                    </a:cubicBezTo>
                    <a:cubicBezTo>
                      <a:pt x="28310" y="14077"/>
                      <a:pt x="31598" y="14861"/>
                      <a:pt x="34451" y="14861"/>
                    </a:cubicBezTo>
                    <a:cubicBezTo>
                      <a:pt x="35703" y="14861"/>
                      <a:pt x="36871" y="14710"/>
                      <a:pt x="37720" y="14412"/>
                    </a:cubicBezTo>
                    <a:cubicBezTo>
                      <a:pt x="40151" y="13560"/>
                      <a:pt x="42933" y="13735"/>
                      <a:pt x="45038" y="13334"/>
                    </a:cubicBezTo>
                    <a:cubicBezTo>
                      <a:pt x="45239" y="12156"/>
                      <a:pt x="45339" y="10928"/>
                      <a:pt x="45339" y="9700"/>
                    </a:cubicBezTo>
                    <a:cubicBezTo>
                      <a:pt x="45339" y="8923"/>
                      <a:pt x="45314" y="8196"/>
                      <a:pt x="45239" y="7444"/>
                    </a:cubicBezTo>
                    <a:cubicBezTo>
                      <a:pt x="45020" y="7225"/>
                      <a:pt x="44791" y="7132"/>
                      <a:pt x="44538" y="7132"/>
                    </a:cubicBezTo>
                    <a:cubicBezTo>
                      <a:pt x="43665" y="7132"/>
                      <a:pt x="42516" y="8248"/>
                      <a:pt x="40552" y="9123"/>
                    </a:cubicBezTo>
                    <a:cubicBezTo>
                      <a:pt x="37921" y="10251"/>
                      <a:pt x="37344" y="11404"/>
                      <a:pt x="34938" y="12006"/>
                    </a:cubicBezTo>
                    <a:cubicBezTo>
                      <a:pt x="34627" y="12084"/>
                      <a:pt x="34339" y="12120"/>
                      <a:pt x="34076" y="12120"/>
                    </a:cubicBezTo>
                    <a:cubicBezTo>
                      <a:pt x="32306" y="12120"/>
                      <a:pt x="31632" y="10478"/>
                      <a:pt x="32156" y="8798"/>
                    </a:cubicBezTo>
                    <a:cubicBezTo>
                      <a:pt x="32401" y="8001"/>
                      <a:pt x="32921" y="7804"/>
                      <a:pt x="33593" y="7804"/>
                    </a:cubicBezTo>
                    <a:cubicBezTo>
                      <a:pt x="34254" y="7804"/>
                      <a:pt x="35061" y="7994"/>
                      <a:pt x="35900" y="7994"/>
                    </a:cubicBezTo>
                    <a:cubicBezTo>
                      <a:pt x="36303" y="7994"/>
                      <a:pt x="36714" y="7950"/>
                      <a:pt x="37119" y="7820"/>
                    </a:cubicBezTo>
                    <a:cubicBezTo>
                      <a:pt x="39199" y="7144"/>
                      <a:pt x="41830" y="4738"/>
                      <a:pt x="42733" y="4111"/>
                    </a:cubicBezTo>
                    <a:cubicBezTo>
                      <a:pt x="43033" y="3885"/>
                      <a:pt x="43610" y="3284"/>
                      <a:pt x="44211" y="2557"/>
                    </a:cubicBezTo>
                    <a:cubicBezTo>
                      <a:pt x="43911" y="1680"/>
                      <a:pt x="43585" y="828"/>
                      <a:pt x="43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658;p29">
                <a:extLst>
                  <a:ext uri="{FF2B5EF4-FFF2-40B4-BE49-F238E27FC236}">
                    <a16:creationId xmlns:a16="http://schemas.microsoft.com/office/drawing/2014/main" id="{F067295F-D44C-8770-18C6-288F0F5FD8B4}"/>
                  </a:ext>
                </a:extLst>
              </p:cNvPr>
              <p:cNvSpPr/>
              <p:nvPr/>
            </p:nvSpPr>
            <p:spPr>
              <a:xfrm>
                <a:off x="1569675" y="1373450"/>
                <a:ext cx="1104675" cy="161625"/>
              </a:xfrm>
              <a:custGeom>
                <a:avLst/>
                <a:gdLst/>
                <a:ahLst/>
                <a:cxnLst/>
                <a:rect l="l" t="t" r="r" b="b"/>
                <a:pathLst>
                  <a:path w="44187" h="646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" y="527"/>
                      <a:pt x="151" y="1053"/>
                      <a:pt x="252" y="1580"/>
                    </a:cubicBezTo>
                    <a:cubicBezTo>
                      <a:pt x="3184" y="1605"/>
                      <a:pt x="7094" y="1805"/>
                      <a:pt x="8773" y="3209"/>
                    </a:cubicBezTo>
                    <a:cubicBezTo>
                      <a:pt x="10805" y="4937"/>
                      <a:pt x="13686" y="5294"/>
                      <a:pt x="15753" y="5294"/>
                    </a:cubicBezTo>
                    <a:cubicBezTo>
                      <a:pt x="15904" y="5294"/>
                      <a:pt x="16050" y="5292"/>
                      <a:pt x="16192" y="5289"/>
                    </a:cubicBezTo>
                    <a:cubicBezTo>
                      <a:pt x="18060" y="5222"/>
                      <a:pt x="21348" y="4208"/>
                      <a:pt x="23624" y="4208"/>
                    </a:cubicBezTo>
                    <a:cubicBezTo>
                      <a:pt x="23913" y="4208"/>
                      <a:pt x="24186" y="4225"/>
                      <a:pt x="24437" y="4261"/>
                    </a:cubicBezTo>
                    <a:cubicBezTo>
                      <a:pt x="26550" y="4567"/>
                      <a:pt x="26420" y="6037"/>
                      <a:pt x="28310" y="6037"/>
                    </a:cubicBezTo>
                    <a:cubicBezTo>
                      <a:pt x="28438" y="6037"/>
                      <a:pt x="28575" y="6030"/>
                      <a:pt x="28723" y="6016"/>
                    </a:cubicBezTo>
                    <a:cubicBezTo>
                      <a:pt x="29352" y="5954"/>
                      <a:pt x="30473" y="5926"/>
                      <a:pt x="31823" y="5926"/>
                    </a:cubicBezTo>
                    <a:cubicBezTo>
                      <a:pt x="35422" y="5926"/>
                      <a:pt x="40648" y="6125"/>
                      <a:pt x="42507" y="6417"/>
                    </a:cubicBezTo>
                    <a:cubicBezTo>
                      <a:pt x="42734" y="6451"/>
                      <a:pt x="42929" y="6464"/>
                      <a:pt x="43104" y="6464"/>
                    </a:cubicBezTo>
                    <a:cubicBezTo>
                      <a:pt x="43315" y="6464"/>
                      <a:pt x="43495" y="6444"/>
                      <a:pt x="43660" y="6417"/>
                    </a:cubicBezTo>
                    <a:cubicBezTo>
                      <a:pt x="43836" y="5991"/>
                      <a:pt x="44036" y="5540"/>
                      <a:pt x="44187" y="5089"/>
                    </a:cubicBezTo>
                    <a:cubicBezTo>
                      <a:pt x="41605" y="4838"/>
                      <a:pt x="37169" y="4487"/>
                      <a:pt x="35615" y="4437"/>
                    </a:cubicBezTo>
                    <a:cubicBezTo>
                      <a:pt x="35091" y="4416"/>
                      <a:pt x="34654" y="4408"/>
                      <a:pt x="34260" y="4408"/>
                    </a:cubicBezTo>
                    <a:cubicBezTo>
                      <a:pt x="33185" y="4408"/>
                      <a:pt x="32435" y="4466"/>
                      <a:pt x="31118" y="4466"/>
                    </a:cubicBezTo>
                    <a:cubicBezTo>
                      <a:pt x="30636" y="4466"/>
                      <a:pt x="30078" y="4458"/>
                      <a:pt x="29400" y="4437"/>
                    </a:cubicBezTo>
                    <a:cubicBezTo>
                      <a:pt x="26449" y="4345"/>
                      <a:pt x="26254" y="2375"/>
                      <a:pt x="24069" y="2375"/>
                    </a:cubicBezTo>
                    <a:cubicBezTo>
                      <a:pt x="23861" y="2375"/>
                      <a:pt x="23634" y="2393"/>
                      <a:pt x="23385" y="2432"/>
                    </a:cubicBezTo>
                    <a:cubicBezTo>
                      <a:pt x="20552" y="2883"/>
                      <a:pt x="20402" y="3259"/>
                      <a:pt x="16567" y="3785"/>
                    </a:cubicBezTo>
                    <a:cubicBezTo>
                      <a:pt x="15992" y="3865"/>
                      <a:pt x="15484" y="3901"/>
                      <a:pt x="15028" y="3901"/>
                    </a:cubicBezTo>
                    <a:cubicBezTo>
                      <a:pt x="12467" y="3901"/>
                      <a:pt x="11533" y="2746"/>
                      <a:pt x="9299" y="1555"/>
                    </a:cubicBezTo>
                    <a:cubicBezTo>
                      <a:pt x="7420" y="552"/>
                      <a:pt x="3109" y="7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659;p29">
                <a:extLst>
                  <a:ext uri="{FF2B5EF4-FFF2-40B4-BE49-F238E27FC236}">
                    <a16:creationId xmlns:a16="http://schemas.microsoft.com/office/drawing/2014/main" id="{4AF4B55C-D30C-F019-EAF7-A2A4CF8CA405}"/>
                  </a:ext>
                </a:extLst>
              </p:cNvPr>
              <p:cNvSpPr/>
              <p:nvPr/>
            </p:nvSpPr>
            <p:spPr>
              <a:xfrm>
                <a:off x="1731975" y="809550"/>
                <a:ext cx="976850" cy="1067075"/>
              </a:xfrm>
              <a:custGeom>
                <a:avLst/>
                <a:gdLst/>
                <a:ahLst/>
                <a:cxnLst/>
                <a:rect l="l" t="t" r="r" b="b"/>
                <a:pathLst>
                  <a:path w="39074" h="42683" extrusionOk="0">
                    <a:moveTo>
                      <a:pt x="27619" y="0"/>
                    </a:moveTo>
                    <a:lnTo>
                      <a:pt x="27619" y="0"/>
                    </a:lnTo>
                    <a:cubicBezTo>
                      <a:pt x="31730" y="4136"/>
                      <a:pt x="34286" y="9825"/>
                      <a:pt x="34286" y="16141"/>
                    </a:cubicBezTo>
                    <a:cubicBezTo>
                      <a:pt x="34286" y="28747"/>
                      <a:pt x="24035" y="38998"/>
                      <a:pt x="11404" y="38998"/>
                    </a:cubicBezTo>
                    <a:cubicBezTo>
                      <a:pt x="7243" y="38998"/>
                      <a:pt x="3359" y="37870"/>
                      <a:pt x="0" y="35940"/>
                    </a:cubicBezTo>
                    <a:lnTo>
                      <a:pt x="0" y="35940"/>
                    </a:lnTo>
                    <a:cubicBezTo>
                      <a:pt x="4136" y="40101"/>
                      <a:pt x="9875" y="42682"/>
                      <a:pt x="16216" y="42682"/>
                    </a:cubicBezTo>
                    <a:cubicBezTo>
                      <a:pt x="28848" y="42682"/>
                      <a:pt x="39073" y="32457"/>
                      <a:pt x="39073" y="19825"/>
                    </a:cubicBezTo>
                    <a:cubicBezTo>
                      <a:pt x="39073" y="11354"/>
                      <a:pt x="34462" y="3960"/>
                      <a:pt x="27619" y="0"/>
                    </a:cubicBezTo>
                    <a:close/>
                  </a:path>
                </a:pathLst>
              </a:custGeom>
              <a:solidFill>
                <a:srgbClr val="CB5568">
                  <a:alpha val="39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7" name="Google Shape;660;p29">
              <a:extLst>
                <a:ext uri="{FF2B5EF4-FFF2-40B4-BE49-F238E27FC236}">
                  <a16:creationId xmlns:a16="http://schemas.microsoft.com/office/drawing/2014/main" id="{D9B1198C-DFB0-7095-FB8B-052E65E62FA6}"/>
                </a:ext>
              </a:extLst>
            </p:cNvPr>
            <p:cNvSpPr/>
            <p:nvPr/>
          </p:nvSpPr>
          <p:spPr>
            <a:xfrm>
              <a:off x="2977750" y="2023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673;p29">
            <a:extLst>
              <a:ext uri="{FF2B5EF4-FFF2-40B4-BE49-F238E27FC236}">
                <a16:creationId xmlns:a16="http://schemas.microsoft.com/office/drawing/2014/main" id="{AB3B708F-AF26-7165-9444-50961F6585D9}"/>
              </a:ext>
            </a:extLst>
          </p:cNvPr>
          <p:cNvGrpSpPr/>
          <p:nvPr/>
        </p:nvGrpSpPr>
        <p:grpSpPr>
          <a:xfrm>
            <a:off x="7716541" y="4533924"/>
            <a:ext cx="551025" cy="552055"/>
            <a:chOff x="6431384" y="2761200"/>
            <a:chExt cx="551025" cy="552055"/>
          </a:xfrm>
        </p:grpSpPr>
        <p:grpSp>
          <p:nvGrpSpPr>
            <p:cNvPr id="1509" name="Google Shape;674;p29">
              <a:extLst>
                <a:ext uri="{FF2B5EF4-FFF2-40B4-BE49-F238E27FC236}">
                  <a16:creationId xmlns:a16="http://schemas.microsoft.com/office/drawing/2014/main" id="{2CBD234F-182D-4CAD-1358-F84C2979101A}"/>
                </a:ext>
              </a:extLst>
            </p:cNvPr>
            <p:cNvGrpSpPr/>
            <p:nvPr/>
          </p:nvGrpSpPr>
          <p:grpSpPr>
            <a:xfrm>
              <a:off x="6431384" y="2762229"/>
              <a:ext cx="551025" cy="551026"/>
              <a:chOff x="5228206" y="2496950"/>
              <a:chExt cx="551025" cy="551026"/>
            </a:xfrm>
          </p:grpSpPr>
          <p:grpSp>
            <p:nvGrpSpPr>
              <p:cNvPr id="1511" name="Google Shape;675;p29">
                <a:extLst>
                  <a:ext uri="{FF2B5EF4-FFF2-40B4-BE49-F238E27FC236}">
                    <a16:creationId xmlns:a16="http://schemas.microsoft.com/office/drawing/2014/main" id="{94683F19-58BB-0D43-144D-9A3D79150B4E}"/>
                  </a:ext>
                </a:extLst>
              </p:cNvPr>
              <p:cNvGrpSpPr/>
              <p:nvPr/>
            </p:nvGrpSpPr>
            <p:grpSpPr>
              <a:xfrm>
                <a:off x="5228206" y="2496950"/>
                <a:ext cx="551025" cy="551025"/>
                <a:chOff x="3582850" y="2358425"/>
                <a:chExt cx="933625" cy="933625"/>
              </a:xfrm>
            </p:grpSpPr>
            <p:sp>
              <p:nvSpPr>
                <p:cNvPr id="1513" name="Google Shape;676;p29">
                  <a:extLst>
                    <a:ext uri="{FF2B5EF4-FFF2-40B4-BE49-F238E27FC236}">
                      <a16:creationId xmlns:a16="http://schemas.microsoft.com/office/drawing/2014/main" id="{EB70FF2E-1571-1976-7A7A-5C717DD87B7E}"/>
                    </a:ext>
                  </a:extLst>
                </p:cNvPr>
                <p:cNvSpPr/>
                <p:nvPr/>
              </p:nvSpPr>
              <p:spPr>
                <a:xfrm>
                  <a:off x="3582850" y="2358425"/>
                  <a:ext cx="933625" cy="93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5" h="37345" extrusionOk="0">
                      <a:moveTo>
                        <a:pt x="18673" y="0"/>
                      </a:moveTo>
                      <a:cubicBezTo>
                        <a:pt x="8372" y="0"/>
                        <a:pt x="1" y="8346"/>
                        <a:pt x="1" y="18672"/>
                      </a:cubicBezTo>
                      <a:cubicBezTo>
                        <a:pt x="1" y="28973"/>
                        <a:pt x="8372" y="37344"/>
                        <a:pt x="18673" y="37344"/>
                      </a:cubicBezTo>
                      <a:cubicBezTo>
                        <a:pt x="28998" y="37344"/>
                        <a:pt x="37344" y="28973"/>
                        <a:pt x="37344" y="18672"/>
                      </a:cubicBezTo>
                      <a:cubicBezTo>
                        <a:pt x="37344" y="8346"/>
                        <a:pt x="28998" y="0"/>
                        <a:pt x="186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677;p29">
                  <a:extLst>
                    <a:ext uri="{FF2B5EF4-FFF2-40B4-BE49-F238E27FC236}">
                      <a16:creationId xmlns:a16="http://schemas.microsoft.com/office/drawing/2014/main" id="{4E14A904-968B-2A0A-8502-93C732880AB9}"/>
                    </a:ext>
                  </a:extLst>
                </p:cNvPr>
                <p:cNvSpPr/>
                <p:nvPr/>
              </p:nvSpPr>
              <p:spPr>
                <a:xfrm>
                  <a:off x="3582850" y="2555801"/>
                  <a:ext cx="933625" cy="5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5" h="21619" extrusionOk="0">
                      <a:moveTo>
                        <a:pt x="33911" y="0"/>
                      </a:moveTo>
                      <a:cubicBezTo>
                        <a:pt x="30552" y="1028"/>
                        <a:pt x="28322" y="6918"/>
                        <a:pt x="25966" y="7494"/>
                      </a:cubicBezTo>
                      <a:cubicBezTo>
                        <a:pt x="23234" y="8196"/>
                        <a:pt x="18322" y="10677"/>
                        <a:pt x="13259" y="10752"/>
                      </a:cubicBezTo>
                      <a:cubicBezTo>
                        <a:pt x="13238" y="10753"/>
                        <a:pt x="13216" y="10753"/>
                        <a:pt x="13195" y="10753"/>
                      </a:cubicBezTo>
                      <a:cubicBezTo>
                        <a:pt x="9192" y="10753"/>
                        <a:pt x="6198" y="3720"/>
                        <a:pt x="2783" y="1003"/>
                      </a:cubicBezTo>
                      <a:cubicBezTo>
                        <a:pt x="1028" y="3835"/>
                        <a:pt x="1" y="7193"/>
                        <a:pt x="1" y="10777"/>
                      </a:cubicBezTo>
                      <a:cubicBezTo>
                        <a:pt x="1" y="14712"/>
                        <a:pt x="1229" y="18371"/>
                        <a:pt x="3334" y="21379"/>
                      </a:cubicBezTo>
                      <a:cubicBezTo>
                        <a:pt x="4624" y="21295"/>
                        <a:pt x="6194" y="20931"/>
                        <a:pt x="8178" y="20931"/>
                      </a:cubicBezTo>
                      <a:cubicBezTo>
                        <a:pt x="9163" y="20931"/>
                        <a:pt x="10249" y="21021"/>
                        <a:pt x="11454" y="21279"/>
                      </a:cubicBezTo>
                      <a:cubicBezTo>
                        <a:pt x="12565" y="21517"/>
                        <a:pt x="13500" y="21619"/>
                        <a:pt x="14316" y="21619"/>
                      </a:cubicBezTo>
                      <a:cubicBezTo>
                        <a:pt x="18046" y="21619"/>
                        <a:pt x="19264" y="19484"/>
                        <a:pt x="23234" y="18497"/>
                      </a:cubicBezTo>
                      <a:cubicBezTo>
                        <a:pt x="24192" y="18265"/>
                        <a:pt x="25311" y="18178"/>
                        <a:pt x="26530" y="18178"/>
                      </a:cubicBezTo>
                      <a:cubicBezTo>
                        <a:pt x="29265" y="18178"/>
                        <a:pt x="32498" y="18614"/>
                        <a:pt x="35515" y="18822"/>
                      </a:cubicBezTo>
                      <a:cubicBezTo>
                        <a:pt x="36693" y="16391"/>
                        <a:pt x="37344" y="13659"/>
                        <a:pt x="37344" y="10777"/>
                      </a:cubicBezTo>
                      <a:cubicBezTo>
                        <a:pt x="37344" y="6742"/>
                        <a:pt x="36066" y="3033"/>
                        <a:pt x="339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15" name="Google Shape;678;p29">
                  <a:extLst>
                    <a:ext uri="{FF2B5EF4-FFF2-40B4-BE49-F238E27FC236}">
                      <a16:creationId xmlns:a16="http://schemas.microsoft.com/office/drawing/2014/main" id="{6CAB07E8-A749-EF21-1F15-4B5C803331E3}"/>
                    </a:ext>
                  </a:extLst>
                </p:cNvPr>
                <p:cNvSpPr/>
                <p:nvPr/>
              </p:nvSpPr>
              <p:spPr>
                <a:xfrm>
                  <a:off x="3721325" y="2358425"/>
                  <a:ext cx="637251" cy="26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0" h="10600" extrusionOk="0">
                      <a:moveTo>
                        <a:pt x="13134" y="0"/>
                      </a:moveTo>
                      <a:cubicBezTo>
                        <a:pt x="8021" y="0"/>
                        <a:pt x="3359" y="2056"/>
                        <a:pt x="1" y="5414"/>
                      </a:cubicBezTo>
                      <a:cubicBezTo>
                        <a:pt x="1304" y="7394"/>
                        <a:pt x="3610" y="9850"/>
                        <a:pt x="5915" y="10226"/>
                      </a:cubicBezTo>
                      <a:cubicBezTo>
                        <a:pt x="7236" y="10446"/>
                        <a:pt x="8717" y="10599"/>
                        <a:pt x="10203" y="10599"/>
                      </a:cubicBezTo>
                      <a:cubicBezTo>
                        <a:pt x="12780" y="10599"/>
                        <a:pt x="15373" y="10139"/>
                        <a:pt x="17169" y="8772"/>
                      </a:cubicBezTo>
                      <a:cubicBezTo>
                        <a:pt x="19449" y="7043"/>
                        <a:pt x="23936" y="6592"/>
                        <a:pt x="25489" y="4662"/>
                      </a:cubicBezTo>
                      <a:cubicBezTo>
                        <a:pt x="22181" y="1755"/>
                        <a:pt x="17870" y="0"/>
                        <a:pt x="13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679;p29">
                  <a:extLst>
                    <a:ext uri="{FF2B5EF4-FFF2-40B4-BE49-F238E27FC236}">
                      <a16:creationId xmlns:a16="http://schemas.microsoft.com/office/drawing/2014/main" id="{958771DB-4DAC-F245-4177-F4D6A6A34144}"/>
                    </a:ext>
                  </a:extLst>
                </p:cNvPr>
                <p:cNvSpPr/>
                <p:nvPr/>
              </p:nvSpPr>
              <p:spPr>
                <a:xfrm>
                  <a:off x="3755175" y="3104750"/>
                  <a:ext cx="656025" cy="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1" h="7492" extrusionOk="0">
                      <a:moveTo>
                        <a:pt x="24003" y="1"/>
                      </a:moveTo>
                      <a:cubicBezTo>
                        <a:pt x="22615" y="1"/>
                        <a:pt x="20868" y="387"/>
                        <a:pt x="18922" y="674"/>
                      </a:cubicBezTo>
                      <a:cubicBezTo>
                        <a:pt x="15396" y="1187"/>
                        <a:pt x="12817" y="2702"/>
                        <a:pt x="9306" y="2702"/>
                      </a:cubicBezTo>
                      <a:cubicBezTo>
                        <a:pt x="8699" y="2702"/>
                        <a:pt x="8065" y="2657"/>
                        <a:pt x="7394" y="2554"/>
                      </a:cubicBezTo>
                      <a:cubicBezTo>
                        <a:pt x="6534" y="2429"/>
                        <a:pt x="5772" y="2373"/>
                        <a:pt x="5068" y="2373"/>
                      </a:cubicBezTo>
                      <a:cubicBezTo>
                        <a:pt x="3226" y="2373"/>
                        <a:pt x="1777" y="2755"/>
                        <a:pt x="0" y="3281"/>
                      </a:cubicBezTo>
                      <a:cubicBezTo>
                        <a:pt x="3208" y="5912"/>
                        <a:pt x="7318" y="7491"/>
                        <a:pt x="11780" y="7491"/>
                      </a:cubicBezTo>
                      <a:cubicBezTo>
                        <a:pt x="17619" y="7491"/>
                        <a:pt x="22807" y="4809"/>
                        <a:pt x="26241" y="649"/>
                      </a:cubicBezTo>
                      <a:cubicBezTo>
                        <a:pt x="25682" y="170"/>
                        <a:pt x="24921" y="1"/>
                        <a:pt x="240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680;p29">
                  <a:extLst>
                    <a:ext uri="{FF2B5EF4-FFF2-40B4-BE49-F238E27FC236}">
                      <a16:creationId xmlns:a16="http://schemas.microsoft.com/office/drawing/2014/main" id="{1C47BBFC-64CC-D686-35F4-92782942252A}"/>
                    </a:ext>
                  </a:extLst>
                </p:cNvPr>
                <p:cNvSpPr/>
                <p:nvPr/>
              </p:nvSpPr>
              <p:spPr>
                <a:xfrm>
                  <a:off x="3726975" y="2587750"/>
                  <a:ext cx="178600" cy="1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4267" extrusionOk="0">
                      <a:moveTo>
                        <a:pt x="3058" y="1"/>
                      </a:moveTo>
                      <a:cubicBezTo>
                        <a:pt x="2880" y="1"/>
                        <a:pt x="2726" y="17"/>
                        <a:pt x="2607" y="51"/>
                      </a:cubicBezTo>
                      <a:cubicBezTo>
                        <a:pt x="1053" y="452"/>
                        <a:pt x="0" y="903"/>
                        <a:pt x="953" y="1930"/>
                      </a:cubicBezTo>
                      <a:cubicBezTo>
                        <a:pt x="1809" y="2855"/>
                        <a:pt x="2869" y="4266"/>
                        <a:pt x="4077" y="4266"/>
                      </a:cubicBezTo>
                      <a:cubicBezTo>
                        <a:pt x="4212" y="4266"/>
                        <a:pt x="4348" y="4249"/>
                        <a:pt x="4486" y="4211"/>
                      </a:cubicBezTo>
                      <a:cubicBezTo>
                        <a:pt x="5840" y="3810"/>
                        <a:pt x="7143" y="2482"/>
                        <a:pt x="6441" y="1429"/>
                      </a:cubicBezTo>
                      <a:cubicBezTo>
                        <a:pt x="5866" y="533"/>
                        <a:pt x="4074" y="1"/>
                        <a:pt x="30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681;p29">
                  <a:extLst>
                    <a:ext uri="{FF2B5EF4-FFF2-40B4-BE49-F238E27FC236}">
                      <a16:creationId xmlns:a16="http://schemas.microsoft.com/office/drawing/2014/main" id="{5353BE02-B1D4-93AF-0545-C476A5537AF9}"/>
                    </a:ext>
                  </a:extLst>
                </p:cNvPr>
                <p:cNvSpPr/>
                <p:nvPr/>
              </p:nvSpPr>
              <p:spPr>
                <a:xfrm>
                  <a:off x="3785250" y="2358425"/>
                  <a:ext cx="434225" cy="20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9" h="8270" extrusionOk="0">
                      <a:moveTo>
                        <a:pt x="10577" y="0"/>
                      </a:moveTo>
                      <a:cubicBezTo>
                        <a:pt x="7143" y="0"/>
                        <a:pt x="3935" y="928"/>
                        <a:pt x="1153" y="2557"/>
                      </a:cubicBezTo>
                      <a:cubicBezTo>
                        <a:pt x="326" y="3810"/>
                        <a:pt x="0" y="4938"/>
                        <a:pt x="602" y="5389"/>
                      </a:cubicBezTo>
                      <a:cubicBezTo>
                        <a:pt x="2155" y="6542"/>
                        <a:pt x="5589" y="6843"/>
                        <a:pt x="6441" y="7720"/>
                      </a:cubicBezTo>
                      <a:cubicBezTo>
                        <a:pt x="6798" y="8087"/>
                        <a:pt x="7581" y="8270"/>
                        <a:pt x="8441" y="8270"/>
                      </a:cubicBezTo>
                      <a:cubicBezTo>
                        <a:pt x="9634" y="8270"/>
                        <a:pt x="10975" y="7918"/>
                        <a:pt x="11529" y="7219"/>
                      </a:cubicBezTo>
                      <a:cubicBezTo>
                        <a:pt x="12456" y="6016"/>
                        <a:pt x="13158" y="5765"/>
                        <a:pt x="14536" y="4988"/>
                      </a:cubicBezTo>
                      <a:cubicBezTo>
                        <a:pt x="15890" y="4211"/>
                        <a:pt x="17369" y="2632"/>
                        <a:pt x="16667" y="1705"/>
                      </a:cubicBezTo>
                      <a:cubicBezTo>
                        <a:pt x="16491" y="1454"/>
                        <a:pt x="16040" y="1053"/>
                        <a:pt x="15389" y="627"/>
                      </a:cubicBezTo>
                      <a:cubicBezTo>
                        <a:pt x="13860" y="226"/>
                        <a:pt x="12256" y="0"/>
                        <a:pt x="1057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682;p29">
                  <a:extLst>
                    <a:ext uri="{FF2B5EF4-FFF2-40B4-BE49-F238E27FC236}">
                      <a16:creationId xmlns:a16="http://schemas.microsoft.com/office/drawing/2014/main" id="{810940CD-FDED-0FAE-6E10-EA3CEBACF46C}"/>
                    </a:ext>
                  </a:extLst>
                </p:cNvPr>
                <p:cNvSpPr/>
                <p:nvPr/>
              </p:nvSpPr>
              <p:spPr>
                <a:xfrm>
                  <a:off x="3838500" y="3173425"/>
                  <a:ext cx="474325" cy="1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3" h="4745" extrusionOk="0">
                      <a:moveTo>
                        <a:pt x="14066" y="1"/>
                      </a:moveTo>
                      <a:cubicBezTo>
                        <a:pt x="13042" y="1"/>
                        <a:pt x="11946" y="367"/>
                        <a:pt x="11128" y="1185"/>
                      </a:cubicBezTo>
                      <a:cubicBezTo>
                        <a:pt x="10482" y="1857"/>
                        <a:pt x="9151" y="2069"/>
                        <a:pt x="7610" y="2069"/>
                      </a:cubicBezTo>
                      <a:cubicBezTo>
                        <a:pt x="6162" y="2069"/>
                        <a:pt x="4529" y="1881"/>
                        <a:pt x="3108" y="1711"/>
                      </a:cubicBezTo>
                      <a:cubicBezTo>
                        <a:pt x="2892" y="1687"/>
                        <a:pt x="2687" y="1676"/>
                        <a:pt x="2493" y="1676"/>
                      </a:cubicBezTo>
                      <a:cubicBezTo>
                        <a:pt x="1270" y="1676"/>
                        <a:pt x="476" y="2126"/>
                        <a:pt x="0" y="2689"/>
                      </a:cubicBezTo>
                      <a:cubicBezTo>
                        <a:pt x="2557" y="3992"/>
                        <a:pt x="5414" y="4744"/>
                        <a:pt x="8447" y="4744"/>
                      </a:cubicBezTo>
                      <a:cubicBezTo>
                        <a:pt x="12206" y="4744"/>
                        <a:pt x="15715" y="3616"/>
                        <a:pt x="18622" y="1711"/>
                      </a:cubicBezTo>
                      <a:cubicBezTo>
                        <a:pt x="18973" y="433"/>
                        <a:pt x="16692" y="809"/>
                        <a:pt x="15665" y="333"/>
                      </a:cubicBezTo>
                      <a:cubicBezTo>
                        <a:pt x="15196" y="116"/>
                        <a:pt x="14642" y="1"/>
                        <a:pt x="140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2" name="Google Shape;683;p29">
                <a:extLst>
                  <a:ext uri="{FF2B5EF4-FFF2-40B4-BE49-F238E27FC236}">
                    <a16:creationId xmlns:a16="http://schemas.microsoft.com/office/drawing/2014/main" id="{2C78364D-0419-B913-D039-7D48D898931C}"/>
                  </a:ext>
                </a:extLst>
              </p:cNvPr>
              <p:cNvSpPr/>
              <p:nvPr/>
            </p:nvSpPr>
            <p:spPr>
              <a:xfrm>
                <a:off x="5347656" y="2508784"/>
                <a:ext cx="430462" cy="539192"/>
              </a:xfrm>
              <a:custGeom>
                <a:avLst/>
                <a:gdLst/>
                <a:ahLst/>
                <a:cxnLst/>
                <a:rect l="l" t="t" r="r" b="b"/>
                <a:pathLst>
                  <a:path w="29174" h="36543" extrusionOk="0">
                    <a:moveTo>
                      <a:pt x="16015" y="0"/>
                    </a:moveTo>
                    <a:cubicBezTo>
                      <a:pt x="20928" y="3384"/>
                      <a:pt x="24161" y="9023"/>
                      <a:pt x="24161" y="15439"/>
                    </a:cubicBezTo>
                    <a:cubicBezTo>
                      <a:pt x="24161" y="25765"/>
                      <a:pt x="15815" y="34111"/>
                      <a:pt x="5489" y="34111"/>
                    </a:cubicBezTo>
                    <a:cubicBezTo>
                      <a:pt x="3584" y="34111"/>
                      <a:pt x="1730" y="33810"/>
                      <a:pt x="0" y="33284"/>
                    </a:cubicBezTo>
                    <a:lnTo>
                      <a:pt x="0" y="33284"/>
                    </a:lnTo>
                    <a:cubicBezTo>
                      <a:pt x="2983" y="35339"/>
                      <a:pt x="6617" y="36542"/>
                      <a:pt x="10502" y="36542"/>
                    </a:cubicBezTo>
                    <a:cubicBezTo>
                      <a:pt x="20827" y="36542"/>
                      <a:pt x="29173" y="28171"/>
                      <a:pt x="29173" y="17870"/>
                    </a:cubicBezTo>
                    <a:cubicBezTo>
                      <a:pt x="29173" y="9449"/>
                      <a:pt x="23634" y="2356"/>
                      <a:pt x="16015" y="0"/>
                    </a:cubicBezTo>
                    <a:close/>
                  </a:path>
                </a:pathLst>
              </a:custGeom>
              <a:solidFill>
                <a:srgbClr val="7B5FA7">
                  <a:alpha val="518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0" name="Google Shape;684;p29">
              <a:extLst>
                <a:ext uri="{FF2B5EF4-FFF2-40B4-BE49-F238E27FC236}">
                  <a16:creationId xmlns:a16="http://schemas.microsoft.com/office/drawing/2014/main" id="{7B8BC021-A0A3-D809-1845-566B1B4FE886}"/>
                </a:ext>
              </a:extLst>
            </p:cNvPr>
            <p:cNvSpPr/>
            <p:nvPr/>
          </p:nvSpPr>
          <p:spPr>
            <a:xfrm>
              <a:off x="6622725" y="2761200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1E17D2A4-58F2-245C-8501-9A60B29F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53" y="3003526"/>
            <a:ext cx="7715700" cy="572700"/>
          </a:xfrm>
        </p:spPr>
        <p:txBody>
          <a:bodyPr/>
          <a:lstStyle/>
          <a:p>
            <a:r>
              <a:rPr lang="ru-RU" dirty="0">
                <a:hlinkClick r:id="rId3"/>
              </a:rPr>
              <a:t>Ссылка на готовые материалы (классы и картинки)</a:t>
            </a:r>
            <a:endParaRPr lang="ru-RU" dirty="0"/>
          </a:p>
        </p:txBody>
      </p:sp>
      <p:sp>
        <p:nvSpPr>
          <p:cNvPr id="55" name="Заголовок 53">
            <a:extLst>
              <a:ext uri="{FF2B5EF4-FFF2-40B4-BE49-F238E27FC236}">
                <a16:creationId xmlns:a16="http://schemas.microsoft.com/office/drawing/2014/main" id="{46B6050F-A010-B563-81C5-367AD82A7FF4}"/>
              </a:ext>
            </a:extLst>
          </p:cNvPr>
          <p:cNvSpPr txBox="1">
            <a:spLocks/>
          </p:cNvSpPr>
          <p:nvPr/>
        </p:nvSpPr>
        <p:spPr>
          <a:xfrm>
            <a:off x="289349" y="1501320"/>
            <a:ext cx="85653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ru-RU" dirty="0"/>
              <a:t>Вы можете перейти по ссылке и скопировать готовые коды для классов, а также скачать картинки, используемые в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183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5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25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25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40CC7CE7-A56D-094F-C083-5F3371C6F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>
            <a:extLst>
              <a:ext uri="{FF2B5EF4-FFF2-40B4-BE49-F238E27FC236}">
                <a16:creationId xmlns:a16="http://schemas.microsoft.com/office/drawing/2014/main" id="{73D330FF-E925-215B-302A-4F3E6BE164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1797" y="224393"/>
            <a:ext cx="4850070" cy="232071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Мини-игра</a:t>
            </a:r>
            <a:br>
              <a:rPr lang="ru-RU" dirty="0"/>
            </a:br>
            <a:r>
              <a:rPr lang="ru-RU" dirty="0"/>
              <a:t>«Космический корабль»</a:t>
            </a:r>
            <a:endParaRPr dirty="0"/>
          </a:p>
        </p:txBody>
      </p:sp>
      <p:grpSp>
        <p:nvGrpSpPr>
          <p:cNvPr id="83" name="Google Shape;83;p19">
            <a:extLst>
              <a:ext uri="{FF2B5EF4-FFF2-40B4-BE49-F238E27FC236}">
                <a16:creationId xmlns:a16="http://schemas.microsoft.com/office/drawing/2014/main" id="{7F568191-4DEA-2E0F-3292-DE1FB52E48CE}"/>
              </a:ext>
            </a:extLst>
          </p:cNvPr>
          <p:cNvGrpSpPr/>
          <p:nvPr/>
        </p:nvGrpSpPr>
        <p:grpSpPr>
          <a:xfrm>
            <a:off x="6927129" y="964241"/>
            <a:ext cx="3215076" cy="3215022"/>
            <a:chOff x="3174950" y="3673600"/>
            <a:chExt cx="1481875" cy="1481850"/>
          </a:xfrm>
        </p:grpSpPr>
        <p:sp>
          <p:nvSpPr>
            <p:cNvPr id="84" name="Google Shape;84;p19">
              <a:extLst>
                <a:ext uri="{FF2B5EF4-FFF2-40B4-BE49-F238E27FC236}">
                  <a16:creationId xmlns:a16="http://schemas.microsoft.com/office/drawing/2014/main" id="{59D0C819-8C34-199E-A274-08FB21757476}"/>
                </a:ext>
              </a:extLst>
            </p:cNvPr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>
              <a:extLst>
                <a:ext uri="{FF2B5EF4-FFF2-40B4-BE49-F238E27FC236}">
                  <a16:creationId xmlns:a16="http://schemas.microsoft.com/office/drawing/2014/main" id="{C4824979-47CB-AD65-E21E-BABA145858EC}"/>
                </a:ext>
              </a:extLst>
            </p:cNvPr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>
              <a:extLst>
                <a:ext uri="{FF2B5EF4-FFF2-40B4-BE49-F238E27FC236}">
                  <a16:creationId xmlns:a16="http://schemas.microsoft.com/office/drawing/2014/main" id="{2E5DC58C-EFB8-3F0B-20D3-450302E68012}"/>
                </a:ext>
              </a:extLst>
            </p:cNvPr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>
              <a:extLst>
                <a:ext uri="{FF2B5EF4-FFF2-40B4-BE49-F238E27FC236}">
                  <a16:creationId xmlns:a16="http://schemas.microsoft.com/office/drawing/2014/main" id="{F3D23A79-EAC6-99A9-4C1E-F74B28560EAE}"/>
                </a:ext>
              </a:extLst>
            </p:cNvPr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>
              <a:extLst>
                <a:ext uri="{FF2B5EF4-FFF2-40B4-BE49-F238E27FC236}">
                  <a16:creationId xmlns:a16="http://schemas.microsoft.com/office/drawing/2014/main" id="{9E0F4D86-75EC-A274-5AB9-786031854F97}"/>
                </a:ext>
              </a:extLst>
            </p:cNvPr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9">
            <a:extLst>
              <a:ext uri="{FF2B5EF4-FFF2-40B4-BE49-F238E27FC236}">
                <a16:creationId xmlns:a16="http://schemas.microsoft.com/office/drawing/2014/main" id="{A3AC4B2E-B605-86F3-84BF-3206D8DF9132}"/>
              </a:ext>
            </a:extLst>
          </p:cNvPr>
          <p:cNvGrpSpPr/>
          <p:nvPr/>
        </p:nvGrpSpPr>
        <p:grpSpPr>
          <a:xfrm>
            <a:off x="4987666" y="4524560"/>
            <a:ext cx="1018626" cy="1018681"/>
            <a:chOff x="5228206" y="2496950"/>
            <a:chExt cx="551025" cy="551025"/>
          </a:xfrm>
        </p:grpSpPr>
        <p:grpSp>
          <p:nvGrpSpPr>
            <p:cNvPr id="90" name="Google Shape;90;p19">
              <a:extLst>
                <a:ext uri="{FF2B5EF4-FFF2-40B4-BE49-F238E27FC236}">
                  <a16:creationId xmlns:a16="http://schemas.microsoft.com/office/drawing/2014/main" id="{104F806F-FAC8-B7B6-BDCA-5B2B429DD3B0}"/>
                </a:ext>
              </a:extLst>
            </p:cNvPr>
            <p:cNvGrpSpPr/>
            <p:nvPr/>
          </p:nvGrpSpPr>
          <p:grpSpPr>
            <a:xfrm>
              <a:off x="5228206" y="2496950"/>
              <a:ext cx="551025" cy="551025"/>
              <a:chOff x="3582850" y="2358425"/>
              <a:chExt cx="933625" cy="933625"/>
            </a:xfrm>
          </p:grpSpPr>
          <p:sp>
            <p:nvSpPr>
              <p:cNvPr id="91" name="Google Shape;91;p19">
                <a:extLst>
                  <a:ext uri="{FF2B5EF4-FFF2-40B4-BE49-F238E27FC236}">
                    <a16:creationId xmlns:a16="http://schemas.microsoft.com/office/drawing/2014/main" id="{211BAD56-CF4A-7C30-1174-37AECFB1375F}"/>
                  </a:ext>
                </a:extLst>
              </p:cNvPr>
              <p:cNvSpPr/>
              <p:nvPr/>
            </p:nvSpPr>
            <p:spPr>
              <a:xfrm>
                <a:off x="3582850" y="2358425"/>
                <a:ext cx="933625" cy="933625"/>
              </a:xfrm>
              <a:custGeom>
                <a:avLst/>
                <a:gdLst/>
                <a:ahLst/>
                <a:cxnLst/>
                <a:rect l="l" t="t" r="r" b="b"/>
                <a:pathLst>
                  <a:path w="37345" h="37345" extrusionOk="0">
                    <a:moveTo>
                      <a:pt x="18673" y="0"/>
                    </a:moveTo>
                    <a:cubicBezTo>
                      <a:pt x="8372" y="0"/>
                      <a:pt x="1" y="8346"/>
                      <a:pt x="1" y="18672"/>
                    </a:cubicBezTo>
                    <a:cubicBezTo>
                      <a:pt x="1" y="28973"/>
                      <a:pt x="8372" y="37344"/>
                      <a:pt x="18673" y="37344"/>
                    </a:cubicBezTo>
                    <a:cubicBezTo>
                      <a:pt x="28998" y="37344"/>
                      <a:pt x="37344" y="28973"/>
                      <a:pt x="37344" y="18672"/>
                    </a:cubicBezTo>
                    <a:cubicBezTo>
                      <a:pt x="37344" y="8346"/>
                      <a:pt x="28998" y="0"/>
                      <a:pt x="186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9">
                <a:extLst>
                  <a:ext uri="{FF2B5EF4-FFF2-40B4-BE49-F238E27FC236}">
                    <a16:creationId xmlns:a16="http://schemas.microsoft.com/office/drawing/2014/main" id="{DD5F0479-9713-32B9-6239-FCA44E39566D}"/>
                  </a:ext>
                </a:extLst>
              </p:cNvPr>
              <p:cNvSpPr/>
              <p:nvPr/>
            </p:nvSpPr>
            <p:spPr>
              <a:xfrm>
                <a:off x="3582850" y="2555800"/>
                <a:ext cx="933625" cy="540475"/>
              </a:xfrm>
              <a:custGeom>
                <a:avLst/>
                <a:gdLst/>
                <a:ahLst/>
                <a:cxnLst/>
                <a:rect l="l" t="t" r="r" b="b"/>
                <a:pathLst>
                  <a:path w="37345" h="21619" extrusionOk="0">
                    <a:moveTo>
                      <a:pt x="33911" y="0"/>
                    </a:moveTo>
                    <a:cubicBezTo>
                      <a:pt x="30552" y="1028"/>
                      <a:pt x="28322" y="6918"/>
                      <a:pt x="25966" y="7494"/>
                    </a:cubicBezTo>
                    <a:cubicBezTo>
                      <a:pt x="23234" y="8196"/>
                      <a:pt x="18322" y="10677"/>
                      <a:pt x="13259" y="10752"/>
                    </a:cubicBezTo>
                    <a:cubicBezTo>
                      <a:pt x="13238" y="10753"/>
                      <a:pt x="13216" y="10753"/>
                      <a:pt x="13195" y="10753"/>
                    </a:cubicBezTo>
                    <a:cubicBezTo>
                      <a:pt x="9192" y="10753"/>
                      <a:pt x="6198" y="3720"/>
                      <a:pt x="2783" y="1003"/>
                    </a:cubicBezTo>
                    <a:cubicBezTo>
                      <a:pt x="1028" y="3835"/>
                      <a:pt x="1" y="7193"/>
                      <a:pt x="1" y="10777"/>
                    </a:cubicBezTo>
                    <a:cubicBezTo>
                      <a:pt x="1" y="14712"/>
                      <a:pt x="1229" y="18371"/>
                      <a:pt x="3334" y="21379"/>
                    </a:cubicBezTo>
                    <a:cubicBezTo>
                      <a:pt x="4624" y="21295"/>
                      <a:pt x="6194" y="20931"/>
                      <a:pt x="8178" y="20931"/>
                    </a:cubicBezTo>
                    <a:cubicBezTo>
                      <a:pt x="9163" y="20931"/>
                      <a:pt x="10249" y="21021"/>
                      <a:pt x="11454" y="21279"/>
                    </a:cubicBezTo>
                    <a:cubicBezTo>
                      <a:pt x="12565" y="21517"/>
                      <a:pt x="13500" y="21619"/>
                      <a:pt x="14316" y="21619"/>
                    </a:cubicBezTo>
                    <a:cubicBezTo>
                      <a:pt x="18046" y="21619"/>
                      <a:pt x="19264" y="19484"/>
                      <a:pt x="23234" y="18497"/>
                    </a:cubicBezTo>
                    <a:cubicBezTo>
                      <a:pt x="24192" y="18265"/>
                      <a:pt x="25311" y="18178"/>
                      <a:pt x="26530" y="18178"/>
                    </a:cubicBezTo>
                    <a:cubicBezTo>
                      <a:pt x="29265" y="18178"/>
                      <a:pt x="32498" y="18614"/>
                      <a:pt x="35515" y="18822"/>
                    </a:cubicBezTo>
                    <a:cubicBezTo>
                      <a:pt x="36693" y="16391"/>
                      <a:pt x="37344" y="13659"/>
                      <a:pt x="37344" y="10777"/>
                    </a:cubicBezTo>
                    <a:cubicBezTo>
                      <a:pt x="37344" y="6742"/>
                      <a:pt x="36066" y="3033"/>
                      <a:pt x="339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9">
                <a:extLst>
                  <a:ext uri="{FF2B5EF4-FFF2-40B4-BE49-F238E27FC236}">
                    <a16:creationId xmlns:a16="http://schemas.microsoft.com/office/drawing/2014/main" id="{7F41BDDD-E7AC-28EB-7AB8-45BA70DB4840}"/>
                  </a:ext>
                </a:extLst>
              </p:cNvPr>
              <p:cNvSpPr/>
              <p:nvPr/>
            </p:nvSpPr>
            <p:spPr>
              <a:xfrm>
                <a:off x="3721325" y="2358425"/>
                <a:ext cx="637250" cy="265000"/>
              </a:xfrm>
              <a:custGeom>
                <a:avLst/>
                <a:gdLst/>
                <a:ahLst/>
                <a:cxnLst/>
                <a:rect l="l" t="t" r="r" b="b"/>
                <a:pathLst>
                  <a:path w="25490" h="10600" extrusionOk="0">
                    <a:moveTo>
                      <a:pt x="13134" y="0"/>
                    </a:moveTo>
                    <a:cubicBezTo>
                      <a:pt x="8021" y="0"/>
                      <a:pt x="3359" y="2056"/>
                      <a:pt x="1" y="5414"/>
                    </a:cubicBezTo>
                    <a:cubicBezTo>
                      <a:pt x="1304" y="7394"/>
                      <a:pt x="3610" y="9850"/>
                      <a:pt x="5915" y="10226"/>
                    </a:cubicBezTo>
                    <a:cubicBezTo>
                      <a:pt x="7236" y="10446"/>
                      <a:pt x="8717" y="10599"/>
                      <a:pt x="10203" y="10599"/>
                    </a:cubicBezTo>
                    <a:cubicBezTo>
                      <a:pt x="12780" y="10599"/>
                      <a:pt x="15373" y="10139"/>
                      <a:pt x="17169" y="8772"/>
                    </a:cubicBezTo>
                    <a:cubicBezTo>
                      <a:pt x="19449" y="7043"/>
                      <a:pt x="23936" y="6592"/>
                      <a:pt x="25489" y="4662"/>
                    </a:cubicBezTo>
                    <a:cubicBezTo>
                      <a:pt x="22181" y="1755"/>
                      <a:pt x="17870" y="0"/>
                      <a:pt x="131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9">
                <a:extLst>
                  <a:ext uri="{FF2B5EF4-FFF2-40B4-BE49-F238E27FC236}">
                    <a16:creationId xmlns:a16="http://schemas.microsoft.com/office/drawing/2014/main" id="{A733D14A-5C69-B0C8-D13C-78B8B591388E}"/>
                  </a:ext>
                </a:extLst>
              </p:cNvPr>
              <p:cNvSpPr/>
              <p:nvPr/>
            </p:nvSpPr>
            <p:spPr>
              <a:xfrm>
                <a:off x="3755175" y="3104750"/>
                <a:ext cx="656025" cy="187300"/>
              </a:xfrm>
              <a:custGeom>
                <a:avLst/>
                <a:gdLst/>
                <a:ahLst/>
                <a:cxnLst/>
                <a:rect l="l" t="t" r="r" b="b"/>
                <a:pathLst>
                  <a:path w="26241" h="7492" extrusionOk="0">
                    <a:moveTo>
                      <a:pt x="24003" y="1"/>
                    </a:moveTo>
                    <a:cubicBezTo>
                      <a:pt x="22615" y="1"/>
                      <a:pt x="20868" y="387"/>
                      <a:pt x="18922" y="674"/>
                    </a:cubicBezTo>
                    <a:cubicBezTo>
                      <a:pt x="15396" y="1187"/>
                      <a:pt x="12817" y="2702"/>
                      <a:pt x="9306" y="2702"/>
                    </a:cubicBezTo>
                    <a:cubicBezTo>
                      <a:pt x="8699" y="2702"/>
                      <a:pt x="8065" y="2657"/>
                      <a:pt x="7394" y="2554"/>
                    </a:cubicBezTo>
                    <a:cubicBezTo>
                      <a:pt x="6534" y="2429"/>
                      <a:pt x="5772" y="2373"/>
                      <a:pt x="5068" y="2373"/>
                    </a:cubicBezTo>
                    <a:cubicBezTo>
                      <a:pt x="3226" y="2373"/>
                      <a:pt x="1777" y="2755"/>
                      <a:pt x="0" y="3281"/>
                    </a:cubicBezTo>
                    <a:cubicBezTo>
                      <a:pt x="3208" y="5912"/>
                      <a:pt x="7318" y="7491"/>
                      <a:pt x="11780" y="7491"/>
                    </a:cubicBezTo>
                    <a:cubicBezTo>
                      <a:pt x="17619" y="7491"/>
                      <a:pt x="22807" y="4809"/>
                      <a:pt x="26241" y="649"/>
                    </a:cubicBezTo>
                    <a:cubicBezTo>
                      <a:pt x="25682" y="170"/>
                      <a:pt x="24921" y="1"/>
                      <a:pt x="24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9">
                <a:extLst>
                  <a:ext uri="{FF2B5EF4-FFF2-40B4-BE49-F238E27FC236}">
                    <a16:creationId xmlns:a16="http://schemas.microsoft.com/office/drawing/2014/main" id="{AAF68312-82C9-0FC0-833D-D64D8FE7ED2A}"/>
                  </a:ext>
                </a:extLst>
              </p:cNvPr>
              <p:cNvSpPr/>
              <p:nvPr/>
            </p:nvSpPr>
            <p:spPr>
              <a:xfrm>
                <a:off x="3726975" y="2587750"/>
                <a:ext cx="178600" cy="10667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4267" extrusionOk="0">
                    <a:moveTo>
                      <a:pt x="3058" y="1"/>
                    </a:moveTo>
                    <a:cubicBezTo>
                      <a:pt x="2880" y="1"/>
                      <a:pt x="2726" y="17"/>
                      <a:pt x="2607" y="51"/>
                    </a:cubicBezTo>
                    <a:cubicBezTo>
                      <a:pt x="1053" y="452"/>
                      <a:pt x="0" y="903"/>
                      <a:pt x="953" y="1930"/>
                    </a:cubicBezTo>
                    <a:cubicBezTo>
                      <a:pt x="1809" y="2855"/>
                      <a:pt x="2869" y="4266"/>
                      <a:pt x="4077" y="4266"/>
                    </a:cubicBezTo>
                    <a:cubicBezTo>
                      <a:pt x="4212" y="4266"/>
                      <a:pt x="4348" y="4249"/>
                      <a:pt x="4486" y="4211"/>
                    </a:cubicBezTo>
                    <a:cubicBezTo>
                      <a:pt x="5840" y="3810"/>
                      <a:pt x="7143" y="2482"/>
                      <a:pt x="6441" y="1429"/>
                    </a:cubicBezTo>
                    <a:cubicBezTo>
                      <a:pt x="5866" y="533"/>
                      <a:pt x="4074" y="1"/>
                      <a:pt x="3058" y="1"/>
                    </a:cubicBezTo>
                    <a:close/>
                  </a:path>
                </a:pathLst>
              </a:custGeom>
              <a:solidFill>
                <a:srgbClr val="EE9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9">
                <a:extLst>
                  <a:ext uri="{FF2B5EF4-FFF2-40B4-BE49-F238E27FC236}">
                    <a16:creationId xmlns:a16="http://schemas.microsoft.com/office/drawing/2014/main" id="{0052588E-DBB9-5EFD-31E1-634AAC9D1DF6}"/>
                  </a:ext>
                </a:extLst>
              </p:cNvPr>
              <p:cNvSpPr/>
              <p:nvPr/>
            </p:nvSpPr>
            <p:spPr>
              <a:xfrm>
                <a:off x="3981350" y="2565975"/>
                <a:ext cx="508800" cy="575125"/>
              </a:xfrm>
              <a:custGeom>
                <a:avLst/>
                <a:gdLst/>
                <a:ahLst/>
                <a:cxnLst/>
                <a:rect l="l" t="t" r="r" b="b"/>
                <a:pathLst>
                  <a:path w="20352" h="23005" extrusionOk="0">
                    <a:moveTo>
                      <a:pt x="15529" y="0"/>
                    </a:moveTo>
                    <a:cubicBezTo>
                      <a:pt x="15203" y="0"/>
                      <a:pt x="14344" y="338"/>
                      <a:pt x="11931" y="1323"/>
                    </a:cubicBezTo>
                    <a:cubicBezTo>
                      <a:pt x="10336" y="1977"/>
                      <a:pt x="9201" y="2218"/>
                      <a:pt x="8377" y="2218"/>
                    </a:cubicBezTo>
                    <a:cubicBezTo>
                      <a:pt x="6094" y="2218"/>
                      <a:pt x="6191" y="373"/>
                      <a:pt x="5462" y="373"/>
                    </a:cubicBezTo>
                    <a:cubicBezTo>
                      <a:pt x="5416" y="373"/>
                      <a:pt x="5367" y="380"/>
                      <a:pt x="5314" y="395"/>
                    </a:cubicBezTo>
                    <a:cubicBezTo>
                      <a:pt x="4111" y="721"/>
                      <a:pt x="2908" y="2250"/>
                      <a:pt x="3234" y="3002"/>
                    </a:cubicBezTo>
                    <a:cubicBezTo>
                      <a:pt x="3585" y="3729"/>
                      <a:pt x="4687" y="6110"/>
                      <a:pt x="4286" y="6185"/>
                    </a:cubicBezTo>
                    <a:cubicBezTo>
                      <a:pt x="2206" y="6511"/>
                      <a:pt x="577" y="6160"/>
                      <a:pt x="753" y="7613"/>
                    </a:cubicBezTo>
                    <a:cubicBezTo>
                      <a:pt x="928" y="9067"/>
                      <a:pt x="2632" y="10696"/>
                      <a:pt x="3685" y="11222"/>
                    </a:cubicBezTo>
                    <a:cubicBezTo>
                      <a:pt x="4712" y="11724"/>
                      <a:pt x="5139" y="12501"/>
                      <a:pt x="4286" y="13278"/>
                    </a:cubicBezTo>
                    <a:cubicBezTo>
                      <a:pt x="3409" y="14055"/>
                      <a:pt x="3610" y="13729"/>
                      <a:pt x="2231" y="14456"/>
                    </a:cubicBezTo>
                    <a:cubicBezTo>
                      <a:pt x="828" y="15182"/>
                      <a:pt x="1" y="14230"/>
                      <a:pt x="201" y="15608"/>
                    </a:cubicBezTo>
                    <a:cubicBezTo>
                      <a:pt x="402" y="16987"/>
                      <a:pt x="978" y="17714"/>
                      <a:pt x="1931" y="19318"/>
                    </a:cubicBezTo>
                    <a:cubicBezTo>
                      <a:pt x="2908" y="20947"/>
                      <a:pt x="7720" y="22902"/>
                      <a:pt x="8497" y="23002"/>
                    </a:cubicBezTo>
                    <a:cubicBezTo>
                      <a:pt x="8516" y="23004"/>
                      <a:pt x="8534" y="23005"/>
                      <a:pt x="8552" y="23005"/>
                    </a:cubicBezTo>
                    <a:cubicBezTo>
                      <a:pt x="9245" y="23005"/>
                      <a:pt x="9176" y="21583"/>
                      <a:pt x="9249" y="19994"/>
                    </a:cubicBezTo>
                    <a:cubicBezTo>
                      <a:pt x="9349" y="18365"/>
                      <a:pt x="8823" y="17613"/>
                      <a:pt x="10301" y="16661"/>
                    </a:cubicBezTo>
                    <a:cubicBezTo>
                      <a:pt x="11755" y="15684"/>
                      <a:pt x="13560" y="16586"/>
                      <a:pt x="13635" y="14581"/>
                    </a:cubicBezTo>
                    <a:cubicBezTo>
                      <a:pt x="13735" y="12601"/>
                      <a:pt x="11931" y="12250"/>
                      <a:pt x="12432" y="11047"/>
                    </a:cubicBezTo>
                    <a:cubicBezTo>
                      <a:pt x="12760" y="10297"/>
                      <a:pt x="13847" y="9947"/>
                      <a:pt x="14851" y="9947"/>
                    </a:cubicBezTo>
                    <a:cubicBezTo>
                      <a:pt x="15457" y="9947"/>
                      <a:pt x="16033" y="10075"/>
                      <a:pt x="16392" y="10320"/>
                    </a:cubicBezTo>
                    <a:cubicBezTo>
                      <a:pt x="17050" y="10771"/>
                      <a:pt x="17541" y="11485"/>
                      <a:pt x="18038" y="11485"/>
                    </a:cubicBezTo>
                    <a:cubicBezTo>
                      <a:pt x="18260" y="11485"/>
                      <a:pt x="18483" y="11343"/>
                      <a:pt x="18723" y="10972"/>
                    </a:cubicBezTo>
                    <a:cubicBezTo>
                      <a:pt x="19500" y="9769"/>
                      <a:pt x="19575" y="8616"/>
                      <a:pt x="19750" y="8014"/>
                    </a:cubicBezTo>
                    <a:cubicBezTo>
                      <a:pt x="19926" y="7438"/>
                      <a:pt x="19500" y="5633"/>
                      <a:pt x="19750" y="5132"/>
                    </a:cubicBezTo>
                    <a:cubicBezTo>
                      <a:pt x="20001" y="4631"/>
                      <a:pt x="20352" y="2100"/>
                      <a:pt x="17169" y="1323"/>
                    </a:cubicBezTo>
                    <a:cubicBezTo>
                      <a:pt x="15212" y="860"/>
                      <a:pt x="16050" y="0"/>
                      <a:pt x="15529" y="0"/>
                    </a:cubicBezTo>
                    <a:close/>
                  </a:path>
                </a:pathLst>
              </a:custGeom>
              <a:solidFill>
                <a:srgbClr val="EE9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19">
                <a:extLst>
                  <a:ext uri="{FF2B5EF4-FFF2-40B4-BE49-F238E27FC236}">
                    <a16:creationId xmlns:a16="http://schemas.microsoft.com/office/drawing/2014/main" id="{912384A9-B481-6102-3EE3-32827BD1B4E3}"/>
                  </a:ext>
                </a:extLst>
              </p:cNvPr>
              <p:cNvSpPr/>
              <p:nvPr/>
            </p:nvSpPr>
            <p:spPr>
              <a:xfrm>
                <a:off x="3785250" y="2358425"/>
                <a:ext cx="434225" cy="206750"/>
              </a:xfrm>
              <a:custGeom>
                <a:avLst/>
                <a:gdLst/>
                <a:ahLst/>
                <a:cxnLst/>
                <a:rect l="l" t="t" r="r" b="b"/>
                <a:pathLst>
                  <a:path w="17369" h="8270" extrusionOk="0">
                    <a:moveTo>
                      <a:pt x="10577" y="0"/>
                    </a:moveTo>
                    <a:cubicBezTo>
                      <a:pt x="7143" y="0"/>
                      <a:pt x="3935" y="928"/>
                      <a:pt x="1153" y="2557"/>
                    </a:cubicBezTo>
                    <a:cubicBezTo>
                      <a:pt x="326" y="3810"/>
                      <a:pt x="0" y="4938"/>
                      <a:pt x="602" y="5389"/>
                    </a:cubicBezTo>
                    <a:cubicBezTo>
                      <a:pt x="2155" y="6542"/>
                      <a:pt x="5589" y="6843"/>
                      <a:pt x="6441" y="7720"/>
                    </a:cubicBezTo>
                    <a:cubicBezTo>
                      <a:pt x="6798" y="8087"/>
                      <a:pt x="7581" y="8270"/>
                      <a:pt x="8441" y="8270"/>
                    </a:cubicBezTo>
                    <a:cubicBezTo>
                      <a:pt x="9634" y="8270"/>
                      <a:pt x="10975" y="7918"/>
                      <a:pt x="11529" y="7219"/>
                    </a:cubicBezTo>
                    <a:cubicBezTo>
                      <a:pt x="12456" y="6016"/>
                      <a:pt x="13158" y="5765"/>
                      <a:pt x="14536" y="4988"/>
                    </a:cubicBezTo>
                    <a:cubicBezTo>
                      <a:pt x="15890" y="4211"/>
                      <a:pt x="17369" y="2632"/>
                      <a:pt x="16667" y="1705"/>
                    </a:cubicBezTo>
                    <a:cubicBezTo>
                      <a:pt x="16491" y="1454"/>
                      <a:pt x="16040" y="1053"/>
                      <a:pt x="15389" y="627"/>
                    </a:cubicBezTo>
                    <a:cubicBezTo>
                      <a:pt x="13860" y="226"/>
                      <a:pt x="12256" y="0"/>
                      <a:pt x="10577" y="0"/>
                    </a:cubicBezTo>
                    <a:close/>
                  </a:path>
                </a:pathLst>
              </a:custGeom>
              <a:solidFill>
                <a:srgbClr val="EE9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9">
                <a:extLst>
                  <a:ext uri="{FF2B5EF4-FFF2-40B4-BE49-F238E27FC236}">
                    <a16:creationId xmlns:a16="http://schemas.microsoft.com/office/drawing/2014/main" id="{FEA9488F-511B-22B1-623F-BF473793DD22}"/>
                  </a:ext>
                </a:extLst>
              </p:cNvPr>
              <p:cNvSpPr/>
              <p:nvPr/>
            </p:nvSpPr>
            <p:spPr>
              <a:xfrm>
                <a:off x="3582850" y="2672225"/>
                <a:ext cx="301400" cy="542125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21685" extrusionOk="0">
                    <a:moveTo>
                      <a:pt x="2637" y="0"/>
                    </a:moveTo>
                    <a:cubicBezTo>
                      <a:pt x="1822" y="0"/>
                      <a:pt x="1119" y="254"/>
                      <a:pt x="778" y="857"/>
                    </a:cubicBezTo>
                    <a:cubicBezTo>
                      <a:pt x="276" y="2511"/>
                      <a:pt x="1" y="4291"/>
                      <a:pt x="1" y="6120"/>
                    </a:cubicBezTo>
                    <a:cubicBezTo>
                      <a:pt x="1" y="12612"/>
                      <a:pt x="3334" y="18326"/>
                      <a:pt x="8372" y="21684"/>
                    </a:cubicBezTo>
                    <a:cubicBezTo>
                      <a:pt x="9700" y="20832"/>
                      <a:pt x="9926" y="19830"/>
                      <a:pt x="10327" y="17800"/>
                    </a:cubicBezTo>
                    <a:cubicBezTo>
                      <a:pt x="10728" y="15769"/>
                      <a:pt x="11104" y="15318"/>
                      <a:pt x="10076" y="14291"/>
                    </a:cubicBezTo>
                    <a:cubicBezTo>
                      <a:pt x="9048" y="13288"/>
                      <a:pt x="5164" y="13063"/>
                      <a:pt x="4387" y="12411"/>
                    </a:cubicBezTo>
                    <a:cubicBezTo>
                      <a:pt x="3610" y="11734"/>
                      <a:pt x="3008" y="9554"/>
                      <a:pt x="3284" y="8852"/>
                    </a:cubicBezTo>
                    <a:cubicBezTo>
                      <a:pt x="3328" y="8734"/>
                      <a:pt x="3395" y="8684"/>
                      <a:pt x="3489" y="8684"/>
                    </a:cubicBezTo>
                    <a:cubicBezTo>
                      <a:pt x="3934" y="8684"/>
                      <a:pt x="4981" y="9812"/>
                      <a:pt x="6968" y="10206"/>
                    </a:cubicBezTo>
                    <a:cubicBezTo>
                      <a:pt x="7151" y="10242"/>
                      <a:pt x="7309" y="10259"/>
                      <a:pt x="7446" y="10259"/>
                    </a:cubicBezTo>
                    <a:cubicBezTo>
                      <a:pt x="9108" y="10259"/>
                      <a:pt x="7605" y="7760"/>
                      <a:pt x="8948" y="6972"/>
                    </a:cubicBezTo>
                    <a:cubicBezTo>
                      <a:pt x="10402" y="6120"/>
                      <a:pt x="10502" y="6020"/>
                      <a:pt x="11279" y="4917"/>
                    </a:cubicBezTo>
                    <a:cubicBezTo>
                      <a:pt x="12056" y="3789"/>
                      <a:pt x="7394" y="4642"/>
                      <a:pt x="6968" y="2586"/>
                    </a:cubicBezTo>
                    <a:cubicBezTo>
                      <a:pt x="6677" y="1182"/>
                      <a:pt x="4396" y="0"/>
                      <a:pt x="2637" y="0"/>
                    </a:cubicBezTo>
                    <a:close/>
                  </a:path>
                </a:pathLst>
              </a:custGeom>
              <a:solidFill>
                <a:srgbClr val="EE9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9">
                <a:extLst>
                  <a:ext uri="{FF2B5EF4-FFF2-40B4-BE49-F238E27FC236}">
                    <a16:creationId xmlns:a16="http://schemas.microsoft.com/office/drawing/2014/main" id="{94C3E41B-275A-C3C2-DAAD-2F658987FA8A}"/>
                  </a:ext>
                </a:extLst>
              </p:cNvPr>
              <p:cNvSpPr/>
              <p:nvPr/>
            </p:nvSpPr>
            <p:spPr>
              <a:xfrm>
                <a:off x="3838500" y="3173425"/>
                <a:ext cx="474325" cy="118625"/>
              </a:xfrm>
              <a:custGeom>
                <a:avLst/>
                <a:gdLst/>
                <a:ahLst/>
                <a:cxnLst/>
                <a:rect l="l" t="t" r="r" b="b"/>
                <a:pathLst>
                  <a:path w="18973" h="4745" extrusionOk="0">
                    <a:moveTo>
                      <a:pt x="14066" y="1"/>
                    </a:moveTo>
                    <a:cubicBezTo>
                      <a:pt x="13042" y="1"/>
                      <a:pt x="11946" y="367"/>
                      <a:pt x="11128" y="1185"/>
                    </a:cubicBezTo>
                    <a:cubicBezTo>
                      <a:pt x="10482" y="1857"/>
                      <a:pt x="9151" y="2069"/>
                      <a:pt x="7610" y="2069"/>
                    </a:cubicBezTo>
                    <a:cubicBezTo>
                      <a:pt x="6162" y="2069"/>
                      <a:pt x="4529" y="1881"/>
                      <a:pt x="3108" y="1711"/>
                    </a:cubicBezTo>
                    <a:cubicBezTo>
                      <a:pt x="2892" y="1687"/>
                      <a:pt x="2687" y="1676"/>
                      <a:pt x="2493" y="1676"/>
                    </a:cubicBezTo>
                    <a:cubicBezTo>
                      <a:pt x="1270" y="1676"/>
                      <a:pt x="476" y="2126"/>
                      <a:pt x="0" y="2689"/>
                    </a:cubicBezTo>
                    <a:cubicBezTo>
                      <a:pt x="2557" y="3992"/>
                      <a:pt x="5414" y="4744"/>
                      <a:pt x="8447" y="4744"/>
                    </a:cubicBezTo>
                    <a:cubicBezTo>
                      <a:pt x="12206" y="4744"/>
                      <a:pt x="15715" y="3616"/>
                      <a:pt x="18622" y="1711"/>
                    </a:cubicBezTo>
                    <a:cubicBezTo>
                      <a:pt x="18973" y="433"/>
                      <a:pt x="16692" y="809"/>
                      <a:pt x="15665" y="333"/>
                    </a:cubicBezTo>
                    <a:cubicBezTo>
                      <a:pt x="15196" y="116"/>
                      <a:pt x="14642" y="1"/>
                      <a:pt x="140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9">
                <a:extLst>
                  <a:ext uri="{FF2B5EF4-FFF2-40B4-BE49-F238E27FC236}">
                    <a16:creationId xmlns:a16="http://schemas.microsoft.com/office/drawing/2014/main" id="{DC0C93DE-ABA7-50F7-6DE7-8B44A3BB4950}"/>
                  </a:ext>
                </a:extLst>
              </p:cNvPr>
              <p:cNvSpPr/>
              <p:nvPr/>
            </p:nvSpPr>
            <p:spPr>
              <a:xfrm>
                <a:off x="4399900" y="2932750"/>
                <a:ext cx="10027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6953" extrusionOk="0">
                    <a:moveTo>
                      <a:pt x="2703" y="1"/>
                    </a:moveTo>
                    <a:cubicBezTo>
                      <a:pt x="2264" y="1"/>
                      <a:pt x="1815" y="278"/>
                      <a:pt x="1354" y="1113"/>
                    </a:cubicBezTo>
                    <a:cubicBezTo>
                      <a:pt x="1" y="3519"/>
                      <a:pt x="301" y="6125"/>
                      <a:pt x="602" y="6551"/>
                    </a:cubicBezTo>
                    <a:cubicBezTo>
                      <a:pt x="652" y="6602"/>
                      <a:pt x="753" y="6752"/>
                      <a:pt x="878" y="6952"/>
                    </a:cubicBezTo>
                    <a:cubicBezTo>
                      <a:pt x="2306" y="5073"/>
                      <a:pt x="3384" y="2917"/>
                      <a:pt x="4011" y="561"/>
                    </a:cubicBezTo>
                    <a:cubicBezTo>
                      <a:pt x="3582" y="284"/>
                      <a:pt x="3147" y="1"/>
                      <a:pt x="2703" y="1"/>
                    </a:cubicBezTo>
                    <a:close/>
                  </a:path>
                </a:pathLst>
              </a:custGeom>
              <a:solidFill>
                <a:srgbClr val="EE9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9">
              <a:extLst>
                <a:ext uri="{FF2B5EF4-FFF2-40B4-BE49-F238E27FC236}">
                  <a16:creationId xmlns:a16="http://schemas.microsoft.com/office/drawing/2014/main" id="{559DD00A-9811-934C-FAEC-3CA888BEE5F0}"/>
                </a:ext>
              </a:extLst>
            </p:cNvPr>
            <p:cNvSpPr/>
            <p:nvPr/>
          </p:nvSpPr>
          <p:spPr>
            <a:xfrm>
              <a:off x="5348769" y="2508784"/>
              <a:ext cx="430462" cy="539192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48C8B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9">
            <a:extLst>
              <a:ext uri="{FF2B5EF4-FFF2-40B4-BE49-F238E27FC236}">
                <a16:creationId xmlns:a16="http://schemas.microsoft.com/office/drawing/2014/main" id="{D7F126B0-E49D-DEA1-DA5F-2297B129245D}"/>
              </a:ext>
            </a:extLst>
          </p:cNvPr>
          <p:cNvGrpSpPr/>
          <p:nvPr/>
        </p:nvGrpSpPr>
        <p:grpSpPr>
          <a:xfrm>
            <a:off x="5716005" y="1597660"/>
            <a:ext cx="562793" cy="562845"/>
            <a:chOff x="5806083" y="1670576"/>
            <a:chExt cx="521732" cy="521732"/>
          </a:xfrm>
        </p:grpSpPr>
        <p:grpSp>
          <p:nvGrpSpPr>
            <p:cNvPr id="103" name="Google Shape;103;p19">
              <a:extLst>
                <a:ext uri="{FF2B5EF4-FFF2-40B4-BE49-F238E27FC236}">
                  <a16:creationId xmlns:a16="http://schemas.microsoft.com/office/drawing/2014/main" id="{1AEA082E-4635-D840-618A-75A3FA4FCB88}"/>
                </a:ext>
              </a:extLst>
            </p:cNvPr>
            <p:cNvGrpSpPr/>
            <p:nvPr/>
          </p:nvGrpSpPr>
          <p:grpSpPr>
            <a:xfrm>
              <a:off x="5806083" y="1670576"/>
              <a:ext cx="521732" cy="521732"/>
              <a:chOff x="2751400" y="2498775"/>
              <a:chExt cx="652900" cy="652900"/>
            </a:xfrm>
          </p:grpSpPr>
          <p:sp>
            <p:nvSpPr>
              <p:cNvPr id="104" name="Google Shape;104;p19">
                <a:extLst>
                  <a:ext uri="{FF2B5EF4-FFF2-40B4-BE49-F238E27FC236}">
                    <a16:creationId xmlns:a16="http://schemas.microsoft.com/office/drawing/2014/main" id="{252A3BB2-2759-F386-57FB-89D87E9A34E2}"/>
                  </a:ext>
                </a:extLst>
              </p:cNvPr>
              <p:cNvSpPr/>
              <p:nvPr/>
            </p:nvSpPr>
            <p:spPr>
              <a:xfrm>
                <a:off x="2751400" y="2498775"/>
                <a:ext cx="652900" cy="652900"/>
              </a:xfrm>
              <a:custGeom>
                <a:avLst/>
                <a:gdLst/>
                <a:ahLst/>
                <a:cxnLst/>
                <a:rect l="l" t="t" r="r" b="b"/>
                <a:pathLst>
                  <a:path w="26116" h="26116" extrusionOk="0">
                    <a:moveTo>
                      <a:pt x="13058" y="1"/>
                    </a:moveTo>
                    <a:cubicBezTo>
                      <a:pt x="5840" y="1"/>
                      <a:pt x="0" y="5840"/>
                      <a:pt x="0" y="13058"/>
                    </a:cubicBezTo>
                    <a:cubicBezTo>
                      <a:pt x="0" y="20251"/>
                      <a:pt x="5840" y="26116"/>
                      <a:pt x="13058" y="26116"/>
                    </a:cubicBezTo>
                    <a:cubicBezTo>
                      <a:pt x="20276" y="26116"/>
                      <a:pt x="26116" y="20251"/>
                      <a:pt x="26116" y="13058"/>
                    </a:cubicBezTo>
                    <a:cubicBezTo>
                      <a:pt x="26116" y="5840"/>
                      <a:pt x="20276" y="1"/>
                      <a:pt x="130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9">
                <a:extLst>
                  <a:ext uri="{FF2B5EF4-FFF2-40B4-BE49-F238E27FC236}">
                    <a16:creationId xmlns:a16="http://schemas.microsoft.com/office/drawing/2014/main" id="{9018E0B1-F78E-7CB4-7739-6E5D33667F29}"/>
                  </a:ext>
                </a:extLst>
              </p:cNvPr>
              <p:cNvSpPr/>
              <p:nvPr/>
            </p:nvSpPr>
            <p:spPr>
              <a:xfrm>
                <a:off x="2758925" y="2889025"/>
                <a:ext cx="637875" cy="187500"/>
              </a:xfrm>
              <a:custGeom>
                <a:avLst/>
                <a:gdLst/>
                <a:ahLst/>
                <a:cxnLst/>
                <a:rect l="l" t="t" r="r" b="b"/>
                <a:pathLst>
                  <a:path w="25515" h="7500" extrusionOk="0">
                    <a:moveTo>
                      <a:pt x="20492" y="0"/>
                    </a:moveTo>
                    <a:cubicBezTo>
                      <a:pt x="19762" y="0"/>
                      <a:pt x="19009" y="29"/>
                      <a:pt x="18246" y="105"/>
                    </a:cubicBezTo>
                    <a:cubicBezTo>
                      <a:pt x="14486" y="451"/>
                      <a:pt x="12558" y="4117"/>
                      <a:pt x="9135" y="4117"/>
                    </a:cubicBezTo>
                    <a:cubicBezTo>
                      <a:pt x="9090" y="4117"/>
                      <a:pt x="9044" y="4116"/>
                      <a:pt x="8998" y="4115"/>
                    </a:cubicBezTo>
                    <a:cubicBezTo>
                      <a:pt x="6291" y="4065"/>
                      <a:pt x="3183" y="1534"/>
                      <a:pt x="0" y="230"/>
                    </a:cubicBezTo>
                    <a:lnTo>
                      <a:pt x="0" y="230"/>
                    </a:lnTo>
                    <a:cubicBezTo>
                      <a:pt x="351" y="1809"/>
                      <a:pt x="978" y="3263"/>
                      <a:pt x="1830" y="4566"/>
                    </a:cubicBezTo>
                    <a:cubicBezTo>
                      <a:pt x="5238" y="5042"/>
                      <a:pt x="7920" y="6772"/>
                      <a:pt x="10953" y="7348"/>
                    </a:cubicBezTo>
                    <a:cubicBezTo>
                      <a:pt x="11518" y="7453"/>
                      <a:pt x="11996" y="7499"/>
                      <a:pt x="12409" y="7499"/>
                    </a:cubicBezTo>
                    <a:cubicBezTo>
                      <a:pt x="14646" y="7499"/>
                      <a:pt x="14969" y="6152"/>
                      <a:pt x="17043" y="5644"/>
                    </a:cubicBezTo>
                    <a:cubicBezTo>
                      <a:pt x="17262" y="5591"/>
                      <a:pt x="17491" y="5567"/>
                      <a:pt x="17729" y="5567"/>
                    </a:cubicBezTo>
                    <a:cubicBezTo>
                      <a:pt x="18962" y="5567"/>
                      <a:pt x="20426" y="6208"/>
                      <a:pt x="21855" y="6797"/>
                    </a:cubicBezTo>
                    <a:cubicBezTo>
                      <a:pt x="23659" y="5042"/>
                      <a:pt x="24963" y="2762"/>
                      <a:pt x="25514" y="230"/>
                    </a:cubicBezTo>
                    <a:cubicBezTo>
                      <a:pt x="24154" y="194"/>
                      <a:pt x="22401" y="0"/>
                      <a:pt x="20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9">
                <a:extLst>
                  <a:ext uri="{FF2B5EF4-FFF2-40B4-BE49-F238E27FC236}">
                    <a16:creationId xmlns:a16="http://schemas.microsoft.com/office/drawing/2014/main" id="{DE1CA9FB-DD69-61E0-78FC-5704767DBBC6}"/>
                  </a:ext>
                </a:extLst>
              </p:cNvPr>
              <p:cNvSpPr/>
              <p:nvPr/>
            </p:nvSpPr>
            <p:spPr>
              <a:xfrm>
                <a:off x="2761425" y="2606275"/>
                <a:ext cx="637250" cy="224850"/>
              </a:xfrm>
              <a:custGeom>
                <a:avLst/>
                <a:gdLst/>
                <a:ahLst/>
                <a:cxnLst/>
                <a:rect l="l" t="t" r="r" b="b"/>
                <a:pathLst>
                  <a:path w="25490" h="8994" extrusionOk="0">
                    <a:moveTo>
                      <a:pt x="16340" y="0"/>
                    </a:moveTo>
                    <a:cubicBezTo>
                      <a:pt x="16049" y="0"/>
                      <a:pt x="15700" y="56"/>
                      <a:pt x="15264" y="187"/>
                    </a:cubicBezTo>
                    <a:cubicBezTo>
                      <a:pt x="12906" y="907"/>
                      <a:pt x="11308" y="4234"/>
                      <a:pt x="8202" y="4234"/>
                    </a:cubicBezTo>
                    <a:cubicBezTo>
                      <a:pt x="7742" y="4234"/>
                      <a:pt x="7250" y="4161"/>
                      <a:pt x="6717" y="3996"/>
                    </a:cubicBezTo>
                    <a:cubicBezTo>
                      <a:pt x="4311" y="3270"/>
                      <a:pt x="3785" y="1440"/>
                      <a:pt x="2908" y="87"/>
                    </a:cubicBezTo>
                    <a:cubicBezTo>
                      <a:pt x="1529" y="1615"/>
                      <a:pt x="527" y="3495"/>
                      <a:pt x="0" y="5575"/>
                    </a:cubicBezTo>
                    <a:cubicBezTo>
                      <a:pt x="2121" y="6949"/>
                      <a:pt x="4797" y="8994"/>
                      <a:pt x="6738" y="8994"/>
                    </a:cubicBezTo>
                    <a:cubicBezTo>
                      <a:pt x="6816" y="8994"/>
                      <a:pt x="6892" y="8991"/>
                      <a:pt x="6968" y="8984"/>
                    </a:cubicBezTo>
                    <a:cubicBezTo>
                      <a:pt x="9750" y="8758"/>
                      <a:pt x="13058" y="6728"/>
                      <a:pt x="16016" y="5375"/>
                    </a:cubicBezTo>
                    <a:cubicBezTo>
                      <a:pt x="16522" y="5139"/>
                      <a:pt x="16912" y="5041"/>
                      <a:pt x="17230" y="5041"/>
                    </a:cubicBezTo>
                    <a:cubicBezTo>
                      <a:pt x="18766" y="5041"/>
                      <a:pt x="18593" y="7334"/>
                      <a:pt x="21605" y="7355"/>
                    </a:cubicBezTo>
                    <a:cubicBezTo>
                      <a:pt x="21654" y="7355"/>
                      <a:pt x="21702" y="7356"/>
                      <a:pt x="21751" y="7356"/>
                    </a:cubicBezTo>
                    <a:cubicBezTo>
                      <a:pt x="23334" y="7356"/>
                      <a:pt x="24565" y="6962"/>
                      <a:pt x="25489" y="6427"/>
                    </a:cubicBezTo>
                    <a:cubicBezTo>
                      <a:pt x="25088" y="4222"/>
                      <a:pt x="24161" y="2192"/>
                      <a:pt x="22783" y="513"/>
                    </a:cubicBezTo>
                    <a:cubicBezTo>
                      <a:pt x="22610" y="1333"/>
                      <a:pt x="22233" y="2023"/>
                      <a:pt x="21156" y="2023"/>
                    </a:cubicBezTo>
                    <a:cubicBezTo>
                      <a:pt x="20982" y="2023"/>
                      <a:pt x="20789" y="2005"/>
                      <a:pt x="20577" y="1966"/>
                    </a:cubicBezTo>
                    <a:cubicBezTo>
                      <a:pt x="17828" y="1484"/>
                      <a:pt x="17837" y="0"/>
                      <a:pt x="1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9">
                <a:extLst>
                  <a:ext uri="{FF2B5EF4-FFF2-40B4-BE49-F238E27FC236}">
                    <a16:creationId xmlns:a16="http://schemas.microsoft.com/office/drawing/2014/main" id="{A791869F-70ED-545E-DBCD-00EED251F842}"/>
                  </a:ext>
                </a:extLst>
              </p:cNvPr>
              <p:cNvSpPr/>
              <p:nvPr/>
            </p:nvSpPr>
            <p:spPr>
              <a:xfrm>
                <a:off x="2907425" y="2498775"/>
                <a:ext cx="319575" cy="93675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3747" extrusionOk="0">
                    <a:moveTo>
                      <a:pt x="6817" y="1"/>
                    </a:moveTo>
                    <a:cubicBezTo>
                      <a:pt x="4311" y="1"/>
                      <a:pt x="2005" y="702"/>
                      <a:pt x="0" y="1930"/>
                    </a:cubicBezTo>
                    <a:cubicBezTo>
                      <a:pt x="619" y="2848"/>
                      <a:pt x="1510" y="3747"/>
                      <a:pt x="2426" y="3747"/>
                    </a:cubicBezTo>
                    <a:cubicBezTo>
                      <a:pt x="2586" y="3747"/>
                      <a:pt x="2747" y="3719"/>
                      <a:pt x="2907" y="3660"/>
                    </a:cubicBezTo>
                    <a:cubicBezTo>
                      <a:pt x="4837" y="2883"/>
                      <a:pt x="5013" y="1955"/>
                      <a:pt x="8145" y="1855"/>
                    </a:cubicBezTo>
                    <a:cubicBezTo>
                      <a:pt x="9524" y="1830"/>
                      <a:pt x="11479" y="1780"/>
                      <a:pt x="12782" y="1454"/>
                    </a:cubicBezTo>
                    <a:cubicBezTo>
                      <a:pt x="11003" y="527"/>
                      <a:pt x="8973" y="1"/>
                      <a:pt x="6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9">
                <a:extLst>
                  <a:ext uri="{FF2B5EF4-FFF2-40B4-BE49-F238E27FC236}">
                    <a16:creationId xmlns:a16="http://schemas.microsoft.com/office/drawing/2014/main" id="{A870915C-8DCF-BCFE-FE7E-9ACA2B69BF2F}"/>
                  </a:ext>
                </a:extLst>
              </p:cNvPr>
              <p:cNvSpPr/>
              <p:nvPr/>
            </p:nvSpPr>
            <p:spPr>
              <a:xfrm>
                <a:off x="2754525" y="2694275"/>
                <a:ext cx="632875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25315" h="4645" extrusionOk="0">
                    <a:moveTo>
                      <a:pt x="24888" y="0"/>
                    </a:moveTo>
                    <a:cubicBezTo>
                      <a:pt x="23044" y="1480"/>
                      <a:pt x="20871" y="2937"/>
                      <a:pt x="19529" y="2937"/>
                    </a:cubicBezTo>
                    <a:cubicBezTo>
                      <a:pt x="19485" y="2937"/>
                      <a:pt x="19442" y="2936"/>
                      <a:pt x="19399" y="2932"/>
                    </a:cubicBezTo>
                    <a:cubicBezTo>
                      <a:pt x="16718" y="2682"/>
                      <a:pt x="14938" y="326"/>
                      <a:pt x="11204" y="25"/>
                    </a:cubicBezTo>
                    <a:cubicBezTo>
                      <a:pt x="11044" y="12"/>
                      <a:pt x="10887" y="6"/>
                      <a:pt x="10732" y="6"/>
                    </a:cubicBezTo>
                    <a:cubicBezTo>
                      <a:pt x="7762" y="6"/>
                      <a:pt x="5763" y="2284"/>
                      <a:pt x="3208" y="2284"/>
                    </a:cubicBezTo>
                    <a:cubicBezTo>
                      <a:pt x="2814" y="2284"/>
                      <a:pt x="2407" y="2230"/>
                      <a:pt x="1981" y="2105"/>
                    </a:cubicBezTo>
                    <a:cubicBezTo>
                      <a:pt x="1379" y="1905"/>
                      <a:pt x="853" y="1780"/>
                      <a:pt x="377" y="1654"/>
                    </a:cubicBezTo>
                    <a:cubicBezTo>
                      <a:pt x="226" y="2231"/>
                      <a:pt x="101" y="2832"/>
                      <a:pt x="1" y="3434"/>
                    </a:cubicBezTo>
                    <a:cubicBezTo>
                      <a:pt x="953" y="3659"/>
                      <a:pt x="2031" y="3835"/>
                      <a:pt x="2983" y="3835"/>
                    </a:cubicBezTo>
                    <a:cubicBezTo>
                      <a:pt x="3011" y="3835"/>
                      <a:pt x="3038" y="3836"/>
                      <a:pt x="3065" y="3836"/>
                    </a:cubicBezTo>
                    <a:cubicBezTo>
                      <a:pt x="5573" y="3836"/>
                      <a:pt x="7105" y="1577"/>
                      <a:pt x="10452" y="1429"/>
                    </a:cubicBezTo>
                    <a:cubicBezTo>
                      <a:pt x="10524" y="1425"/>
                      <a:pt x="10597" y="1423"/>
                      <a:pt x="10669" y="1423"/>
                    </a:cubicBezTo>
                    <a:cubicBezTo>
                      <a:pt x="13691" y="1423"/>
                      <a:pt x="16374" y="4644"/>
                      <a:pt x="18918" y="4644"/>
                    </a:cubicBezTo>
                    <a:cubicBezTo>
                      <a:pt x="19146" y="4644"/>
                      <a:pt x="19374" y="4618"/>
                      <a:pt x="19600" y="4562"/>
                    </a:cubicBezTo>
                    <a:cubicBezTo>
                      <a:pt x="20953" y="4186"/>
                      <a:pt x="23284" y="2607"/>
                      <a:pt x="25314" y="1078"/>
                    </a:cubicBezTo>
                    <a:cubicBezTo>
                      <a:pt x="25189" y="702"/>
                      <a:pt x="25038" y="351"/>
                      <a:pt x="24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9">
                <a:extLst>
                  <a:ext uri="{FF2B5EF4-FFF2-40B4-BE49-F238E27FC236}">
                    <a16:creationId xmlns:a16="http://schemas.microsoft.com/office/drawing/2014/main" id="{4BFC71FE-6B09-AAE1-664C-A84BDD0FE27B}"/>
                  </a:ext>
                </a:extLst>
              </p:cNvPr>
              <p:cNvSpPr/>
              <p:nvPr/>
            </p:nvSpPr>
            <p:spPr>
              <a:xfrm>
                <a:off x="2752025" y="2829175"/>
                <a:ext cx="619075" cy="167125"/>
              </a:xfrm>
              <a:custGeom>
                <a:avLst/>
                <a:gdLst/>
                <a:ahLst/>
                <a:cxnLst/>
                <a:rect l="l" t="t" r="r" b="b"/>
                <a:pathLst>
                  <a:path w="24763" h="6685" extrusionOk="0">
                    <a:moveTo>
                      <a:pt x="14912" y="1"/>
                    </a:moveTo>
                    <a:cubicBezTo>
                      <a:pt x="14695" y="1"/>
                      <a:pt x="14486" y="30"/>
                      <a:pt x="14286" y="93"/>
                    </a:cubicBezTo>
                    <a:cubicBezTo>
                      <a:pt x="11352" y="1005"/>
                      <a:pt x="9922" y="3228"/>
                      <a:pt x="7370" y="3228"/>
                    </a:cubicBezTo>
                    <a:cubicBezTo>
                      <a:pt x="7328" y="3228"/>
                      <a:pt x="7286" y="3227"/>
                      <a:pt x="7244" y="3226"/>
                    </a:cubicBezTo>
                    <a:cubicBezTo>
                      <a:pt x="5188" y="3151"/>
                      <a:pt x="2657" y="995"/>
                      <a:pt x="0" y="168"/>
                    </a:cubicBezTo>
                    <a:lnTo>
                      <a:pt x="0" y="168"/>
                    </a:lnTo>
                    <a:cubicBezTo>
                      <a:pt x="0" y="770"/>
                      <a:pt x="76" y="1371"/>
                      <a:pt x="151" y="1973"/>
                    </a:cubicBezTo>
                    <a:cubicBezTo>
                      <a:pt x="2793" y="2784"/>
                      <a:pt x="5906" y="4259"/>
                      <a:pt x="8163" y="4259"/>
                    </a:cubicBezTo>
                    <a:cubicBezTo>
                      <a:pt x="8347" y="4259"/>
                      <a:pt x="8525" y="4249"/>
                      <a:pt x="8697" y="4228"/>
                    </a:cubicBezTo>
                    <a:cubicBezTo>
                      <a:pt x="11380" y="3933"/>
                      <a:pt x="13651" y="1801"/>
                      <a:pt x="15303" y="1801"/>
                    </a:cubicBezTo>
                    <a:cubicBezTo>
                      <a:pt x="15472" y="1801"/>
                      <a:pt x="15634" y="1824"/>
                      <a:pt x="15790" y="1872"/>
                    </a:cubicBezTo>
                    <a:cubicBezTo>
                      <a:pt x="17494" y="2374"/>
                      <a:pt x="19875" y="4228"/>
                      <a:pt x="21905" y="5582"/>
                    </a:cubicBezTo>
                    <a:cubicBezTo>
                      <a:pt x="22457" y="5958"/>
                      <a:pt x="23259" y="6334"/>
                      <a:pt x="24136" y="6684"/>
                    </a:cubicBezTo>
                    <a:cubicBezTo>
                      <a:pt x="24362" y="6308"/>
                      <a:pt x="24562" y="5933"/>
                      <a:pt x="24763" y="5532"/>
                    </a:cubicBezTo>
                    <a:lnTo>
                      <a:pt x="24763" y="5532"/>
                    </a:lnTo>
                    <a:cubicBezTo>
                      <a:pt x="24757" y="5532"/>
                      <a:pt x="24752" y="5532"/>
                      <a:pt x="24747" y="5532"/>
                    </a:cubicBezTo>
                    <a:cubicBezTo>
                      <a:pt x="22290" y="5532"/>
                      <a:pt x="17888" y="1"/>
                      <a:pt x="14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9">
                <a:extLst>
                  <a:ext uri="{FF2B5EF4-FFF2-40B4-BE49-F238E27FC236}">
                    <a16:creationId xmlns:a16="http://schemas.microsoft.com/office/drawing/2014/main" id="{A5B7269B-CF67-4DE1-816D-D40083C45442}"/>
                  </a:ext>
                </a:extLst>
              </p:cNvPr>
              <p:cNvSpPr/>
              <p:nvPr/>
            </p:nvSpPr>
            <p:spPr>
              <a:xfrm>
                <a:off x="2817825" y="2553600"/>
                <a:ext cx="483100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19324" h="2971" extrusionOk="0">
                    <a:moveTo>
                      <a:pt x="8727" y="1"/>
                    </a:moveTo>
                    <a:cubicBezTo>
                      <a:pt x="7522" y="1"/>
                      <a:pt x="5857" y="1578"/>
                      <a:pt x="4588" y="1578"/>
                    </a:cubicBezTo>
                    <a:cubicBezTo>
                      <a:pt x="4449" y="1578"/>
                      <a:pt x="4314" y="1559"/>
                      <a:pt x="4186" y="1517"/>
                    </a:cubicBezTo>
                    <a:cubicBezTo>
                      <a:pt x="3484" y="1266"/>
                      <a:pt x="2582" y="1191"/>
                      <a:pt x="1654" y="1166"/>
                    </a:cubicBezTo>
                    <a:cubicBezTo>
                      <a:pt x="1053" y="1717"/>
                      <a:pt x="501" y="2319"/>
                      <a:pt x="0" y="2970"/>
                    </a:cubicBezTo>
                    <a:cubicBezTo>
                      <a:pt x="2331" y="2920"/>
                      <a:pt x="5138" y="2595"/>
                      <a:pt x="6817" y="1542"/>
                    </a:cubicBezTo>
                    <a:cubicBezTo>
                      <a:pt x="7552" y="1091"/>
                      <a:pt x="8146" y="919"/>
                      <a:pt x="8680" y="919"/>
                    </a:cubicBezTo>
                    <a:cubicBezTo>
                      <a:pt x="9895" y="919"/>
                      <a:pt x="10799" y="1806"/>
                      <a:pt x="12331" y="2294"/>
                    </a:cubicBezTo>
                    <a:cubicBezTo>
                      <a:pt x="12976" y="2498"/>
                      <a:pt x="13813" y="2598"/>
                      <a:pt x="14691" y="2598"/>
                    </a:cubicBezTo>
                    <a:cubicBezTo>
                      <a:pt x="16506" y="2598"/>
                      <a:pt x="18496" y="2169"/>
                      <a:pt x="19323" y="1341"/>
                    </a:cubicBezTo>
                    <a:cubicBezTo>
                      <a:pt x="18847" y="890"/>
                      <a:pt x="18321" y="464"/>
                      <a:pt x="17770" y="88"/>
                    </a:cubicBezTo>
                    <a:cubicBezTo>
                      <a:pt x="17305" y="613"/>
                      <a:pt x="16629" y="1203"/>
                      <a:pt x="15677" y="1203"/>
                    </a:cubicBezTo>
                    <a:cubicBezTo>
                      <a:pt x="15447" y="1203"/>
                      <a:pt x="15201" y="1169"/>
                      <a:pt x="14937" y="1091"/>
                    </a:cubicBezTo>
                    <a:cubicBezTo>
                      <a:pt x="12832" y="439"/>
                      <a:pt x="10526" y="665"/>
                      <a:pt x="9173" y="88"/>
                    </a:cubicBezTo>
                    <a:cubicBezTo>
                      <a:pt x="9033" y="28"/>
                      <a:pt x="8884" y="1"/>
                      <a:pt x="8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9">
                <a:extLst>
                  <a:ext uri="{FF2B5EF4-FFF2-40B4-BE49-F238E27FC236}">
                    <a16:creationId xmlns:a16="http://schemas.microsoft.com/office/drawing/2014/main" id="{161BDFDC-DCB8-CC1B-B453-9BC0CD53CD65}"/>
                  </a:ext>
                </a:extLst>
              </p:cNvPr>
              <p:cNvSpPr/>
              <p:nvPr/>
            </p:nvSpPr>
            <p:spPr>
              <a:xfrm>
                <a:off x="2823450" y="2981950"/>
                <a:ext cx="492500" cy="130900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5236" extrusionOk="0">
                    <a:moveTo>
                      <a:pt x="7736" y="0"/>
                    </a:moveTo>
                    <a:cubicBezTo>
                      <a:pt x="7305" y="0"/>
                      <a:pt x="6870" y="111"/>
                      <a:pt x="6417" y="398"/>
                    </a:cubicBezTo>
                    <a:cubicBezTo>
                      <a:pt x="5154" y="1232"/>
                      <a:pt x="3212" y="1907"/>
                      <a:pt x="439" y="1907"/>
                    </a:cubicBezTo>
                    <a:cubicBezTo>
                      <a:pt x="295" y="1907"/>
                      <a:pt x="149" y="1905"/>
                      <a:pt x="1" y="1902"/>
                    </a:cubicBezTo>
                    <a:lnTo>
                      <a:pt x="1" y="1902"/>
                    </a:lnTo>
                    <a:cubicBezTo>
                      <a:pt x="1103" y="3255"/>
                      <a:pt x="2457" y="4383"/>
                      <a:pt x="3986" y="5235"/>
                    </a:cubicBezTo>
                    <a:cubicBezTo>
                      <a:pt x="4211" y="5110"/>
                      <a:pt x="4462" y="4959"/>
                      <a:pt x="4738" y="4834"/>
                    </a:cubicBezTo>
                    <a:cubicBezTo>
                      <a:pt x="7695" y="3431"/>
                      <a:pt x="6517" y="1501"/>
                      <a:pt x="7870" y="1501"/>
                    </a:cubicBezTo>
                    <a:cubicBezTo>
                      <a:pt x="9085" y="1501"/>
                      <a:pt x="12054" y="2469"/>
                      <a:pt x="13774" y="2469"/>
                    </a:cubicBezTo>
                    <a:cubicBezTo>
                      <a:pt x="13971" y="2469"/>
                      <a:pt x="14152" y="2456"/>
                      <a:pt x="14311" y="2428"/>
                    </a:cubicBezTo>
                    <a:cubicBezTo>
                      <a:pt x="14906" y="2321"/>
                      <a:pt x="15383" y="2259"/>
                      <a:pt x="15814" y="2259"/>
                    </a:cubicBezTo>
                    <a:cubicBezTo>
                      <a:pt x="16490" y="2259"/>
                      <a:pt x="17050" y="2411"/>
                      <a:pt x="17770" y="2779"/>
                    </a:cubicBezTo>
                    <a:cubicBezTo>
                      <a:pt x="18121" y="2954"/>
                      <a:pt x="18447" y="3255"/>
                      <a:pt x="18723" y="3581"/>
                    </a:cubicBezTo>
                    <a:cubicBezTo>
                      <a:pt x="19048" y="3280"/>
                      <a:pt x="19374" y="2979"/>
                      <a:pt x="19700" y="2629"/>
                    </a:cubicBezTo>
                    <a:cubicBezTo>
                      <a:pt x="19023" y="2027"/>
                      <a:pt x="18121" y="1476"/>
                      <a:pt x="17169" y="1350"/>
                    </a:cubicBezTo>
                    <a:cubicBezTo>
                      <a:pt x="16627" y="1263"/>
                      <a:pt x="16135" y="1235"/>
                      <a:pt x="15671" y="1235"/>
                    </a:cubicBezTo>
                    <a:cubicBezTo>
                      <a:pt x="14799" y="1235"/>
                      <a:pt x="14024" y="1335"/>
                      <a:pt x="13197" y="1335"/>
                    </a:cubicBezTo>
                    <a:cubicBezTo>
                      <a:pt x="12689" y="1335"/>
                      <a:pt x="12161" y="1297"/>
                      <a:pt x="11580" y="1175"/>
                    </a:cubicBezTo>
                    <a:cubicBezTo>
                      <a:pt x="10090" y="844"/>
                      <a:pt x="8924" y="0"/>
                      <a:pt x="77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9">
                <a:extLst>
                  <a:ext uri="{FF2B5EF4-FFF2-40B4-BE49-F238E27FC236}">
                    <a16:creationId xmlns:a16="http://schemas.microsoft.com/office/drawing/2014/main" id="{606FB69B-1560-67BE-FA1B-36EBF9D7A4CE}"/>
                  </a:ext>
                </a:extLst>
              </p:cNvPr>
              <p:cNvSpPr/>
              <p:nvPr/>
            </p:nvSpPr>
            <p:spPr>
              <a:xfrm>
                <a:off x="2842250" y="2542625"/>
                <a:ext cx="562050" cy="609050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24362" extrusionOk="0">
                    <a:moveTo>
                      <a:pt x="15966" y="1"/>
                    </a:moveTo>
                    <a:lnTo>
                      <a:pt x="15966" y="1"/>
                    </a:lnTo>
                    <a:cubicBezTo>
                      <a:pt x="18221" y="2357"/>
                      <a:pt x="19600" y="5515"/>
                      <a:pt x="19600" y="9049"/>
                    </a:cubicBezTo>
                    <a:cubicBezTo>
                      <a:pt x="19600" y="16242"/>
                      <a:pt x="13760" y="22106"/>
                      <a:pt x="6542" y="22106"/>
                    </a:cubicBezTo>
                    <a:cubicBezTo>
                      <a:pt x="4161" y="22106"/>
                      <a:pt x="1930" y="21455"/>
                      <a:pt x="1" y="20327"/>
                    </a:cubicBezTo>
                    <a:lnTo>
                      <a:pt x="1" y="20327"/>
                    </a:lnTo>
                    <a:cubicBezTo>
                      <a:pt x="2381" y="22808"/>
                      <a:pt x="5715" y="24362"/>
                      <a:pt x="9424" y="24362"/>
                    </a:cubicBezTo>
                    <a:cubicBezTo>
                      <a:pt x="16642" y="24362"/>
                      <a:pt x="22482" y="18497"/>
                      <a:pt x="22482" y="11304"/>
                    </a:cubicBezTo>
                    <a:cubicBezTo>
                      <a:pt x="22482" y="6467"/>
                      <a:pt x="19850" y="2257"/>
                      <a:pt x="15966" y="1"/>
                    </a:cubicBezTo>
                    <a:close/>
                  </a:path>
                </a:pathLst>
              </a:custGeom>
              <a:solidFill>
                <a:srgbClr val="A6804B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19">
              <a:extLst>
                <a:ext uri="{FF2B5EF4-FFF2-40B4-BE49-F238E27FC236}">
                  <a16:creationId xmlns:a16="http://schemas.microsoft.com/office/drawing/2014/main" id="{6E8C935C-1544-650E-3F5C-0994475350A5}"/>
                </a:ext>
              </a:extLst>
            </p:cNvPr>
            <p:cNvSpPr/>
            <p:nvPr/>
          </p:nvSpPr>
          <p:spPr>
            <a:xfrm>
              <a:off x="5982800" y="2023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9">
            <a:extLst>
              <a:ext uri="{FF2B5EF4-FFF2-40B4-BE49-F238E27FC236}">
                <a16:creationId xmlns:a16="http://schemas.microsoft.com/office/drawing/2014/main" id="{5C2A10A4-06AD-2983-E697-DD7946C10923}"/>
              </a:ext>
            </a:extLst>
          </p:cNvPr>
          <p:cNvGrpSpPr/>
          <p:nvPr/>
        </p:nvGrpSpPr>
        <p:grpSpPr>
          <a:xfrm>
            <a:off x="6147851" y="-170203"/>
            <a:ext cx="904912" cy="905064"/>
            <a:chOff x="1852275" y="2571450"/>
            <a:chExt cx="506925" cy="506925"/>
          </a:xfrm>
        </p:grpSpPr>
        <p:sp>
          <p:nvSpPr>
            <p:cNvPr id="115" name="Google Shape;115;p19">
              <a:extLst>
                <a:ext uri="{FF2B5EF4-FFF2-40B4-BE49-F238E27FC236}">
                  <a16:creationId xmlns:a16="http://schemas.microsoft.com/office/drawing/2014/main" id="{6E17BA09-735C-58D0-BE77-7B744CF52BC3}"/>
                </a:ext>
              </a:extLst>
            </p:cNvPr>
            <p:cNvSpPr/>
            <p:nvPr/>
          </p:nvSpPr>
          <p:spPr>
            <a:xfrm>
              <a:off x="1852275" y="2571450"/>
              <a:ext cx="506925" cy="506925"/>
            </a:xfrm>
            <a:custGeom>
              <a:avLst/>
              <a:gdLst/>
              <a:ahLst/>
              <a:cxnLst/>
              <a:rect l="l" t="t" r="r" b="b"/>
              <a:pathLst>
                <a:path w="20277" h="20277" extrusionOk="0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>
              <a:extLst>
                <a:ext uri="{FF2B5EF4-FFF2-40B4-BE49-F238E27FC236}">
                  <a16:creationId xmlns:a16="http://schemas.microsoft.com/office/drawing/2014/main" id="{A681131F-F55F-9C06-9522-52856AD8712D}"/>
                </a:ext>
              </a:extLst>
            </p:cNvPr>
            <p:cNvSpPr/>
            <p:nvPr/>
          </p:nvSpPr>
          <p:spPr>
            <a:xfrm>
              <a:off x="1921825" y="2571450"/>
              <a:ext cx="437375" cy="318900"/>
            </a:xfrm>
            <a:custGeom>
              <a:avLst/>
              <a:gdLst/>
              <a:ahLst/>
              <a:cxnLst/>
              <a:rect l="l" t="t" r="r" b="b"/>
              <a:pathLst>
                <a:path w="17495" h="12756" extrusionOk="0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>
              <a:extLst>
                <a:ext uri="{FF2B5EF4-FFF2-40B4-BE49-F238E27FC236}">
                  <a16:creationId xmlns:a16="http://schemas.microsoft.com/office/drawing/2014/main" id="{391BBC99-5E9C-FDBC-3BBB-2E9F7BE5C9EC}"/>
                </a:ext>
              </a:extLst>
            </p:cNvPr>
            <p:cNvSpPr/>
            <p:nvPr/>
          </p:nvSpPr>
          <p:spPr>
            <a:xfrm>
              <a:off x="1852275" y="2757550"/>
              <a:ext cx="469325" cy="320825"/>
            </a:xfrm>
            <a:custGeom>
              <a:avLst/>
              <a:gdLst/>
              <a:ahLst/>
              <a:cxnLst/>
              <a:rect l="l" t="t" r="r" b="b"/>
              <a:pathLst>
                <a:path w="18773" h="12833" extrusionOk="0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>
              <a:extLst>
                <a:ext uri="{FF2B5EF4-FFF2-40B4-BE49-F238E27FC236}">
                  <a16:creationId xmlns:a16="http://schemas.microsoft.com/office/drawing/2014/main" id="{3A3644C0-0D79-9045-6163-7668B6F02694}"/>
                </a:ext>
              </a:extLst>
            </p:cNvPr>
            <p:cNvSpPr/>
            <p:nvPr/>
          </p:nvSpPr>
          <p:spPr>
            <a:xfrm>
              <a:off x="2171200" y="2708325"/>
              <a:ext cx="128675" cy="122575"/>
            </a:xfrm>
            <a:custGeom>
              <a:avLst/>
              <a:gdLst/>
              <a:ahLst/>
              <a:cxnLst/>
              <a:rect l="l" t="t" r="r" b="b"/>
              <a:pathLst>
                <a:path w="5147" h="4903" extrusionOk="0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>
              <a:extLst>
                <a:ext uri="{FF2B5EF4-FFF2-40B4-BE49-F238E27FC236}">
                  <a16:creationId xmlns:a16="http://schemas.microsoft.com/office/drawing/2014/main" id="{24246CF7-BCBB-4E68-7A4C-5ED8BE7FC28C}"/>
                </a:ext>
              </a:extLst>
            </p:cNvPr>
            <p:cNvSpPr/>
            <p:nvPr/>
          </p:nvSpPr>
          <p:spPr>
            <a:xfrm>
              <a:off x="1877075" y="2819800"/>
              <a:ext cx="67600" cy="45275"/>
            </a:xfrm>
            <a:custGeom>
              <a:avLst/>
              <a:gdLst/>
              <a:ahLst/>
              <a:cxnLst/>
              <a:rect l="l" t="t" r="r" b="b"/>
              <a:pathLst>
                <a:path w="2704" h="1811" extrusionOk="0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>
              <a:extLst>
                <a:ext uri="{FF2B5EF4-FFF2-40B4-BE49-F238E27FC236}">
                  <a16:creationId xmlns:a16="http://schemas.microsoft.com/office/drawing/2014/main" id="{99B0B27B-4B50-7002-B5A7-DBDFF39F907F}"/>
                </a:ext>
              </a:extLst>
            </p:cNvPr>
            <p:cNvSpPr/>
            <p:nvPr/>
          </p:nvSpPr>
          <p:spPr>
            <a:xfrm>
              <a:off x="2013300" y="2730975"/>
              <a:ext cx="113025" cy="59975"/>
            </a:xfrm>
            <a:custGeom>
              <a:avLst/>
              <a:gdLst/>
              <a:ahLst/>
              <a:cxnLst/>
              <a:rect l="l" t="t" r="r" b="b"/>
              <a:pathLst>
                <a:path w="4521" h="2399" extrusionOk="0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>
              <a:extLst>
                <a:ext uri="{FF2B5EF4-FFF2-40B4-BE49-F238E27FC236}">
                  <a16:creationId xmlns:a16="http://schemas.microsoft.com/office/drawing/2014/main" id="{E91CCBF2-4AA9-40C4-9997-C233310D08B6}"/>
                </a:ext>
              </a:extLst>
            </p:cNvPr>
            <p:cNvSpPr/>
            <p:nvPr/>
          </p:nvSpPr>
          <p:spPr>
            <a:xfrm>
              <a:off x="1909925" y="2614700"/>
              <a:ext cx="449275" cy="463675"/>
            </a:xfrm>
            <a:custGeom>
              <a:avLst/>
              <a:gdLst/>
              <a:ahLst/>
              <a:cxnLst/>
              <a:rect l="l" t="t" r="r" b="b"/>
              <a:pathLst>
                <a:path w="17971" h="18547" extrusionOk="0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9">
            <a:extLst>
              <a:ext uri="{FF2B5EF4-FFF2-40B4-BE49-F238E27FC236}">
                <a16:creationId xmlns:a16="http://schemas.microsoft.com/office/drawing/2014/main" id="{6292EA5A-C209-1414-91AB-C7A181D88F8C}"/>
              </a:ext>
            </a:extLst>
          </p:cNvPr>
          <p:cNvGrpSpPr/>
          <p:nvPr/>
        </p:nvGrpSpPr>
        <p:grpSpPr>
          <a:xfrm>
            <a:off x="7533079" y="4600999"/>
            <a:ext cx="865946" cy="865796"/>
            <a:chOff x="4876725" y="2387875"/>
            <a:chExt cx="874075" cy="874100"/>
          </a:xfrm>
        </p:grpSpPr>
        <p:sp>
          <p:nvSpPr>
            <p:cNvPr id="123" name="Google Shape;123;p19">
              <a:extLst>
                <a:ext uri="{FF2B5EF4-FFF2-40B4-BE49-F238E27FC236}">
                  <a16:creationId xmlns:a16="http://schemas.microsoft.com/office/drawing/2014/main" id="{CB6923FE-30E2-736F-2452-C356EC3A1E5C}"/>
                </a:ext>
              </a:extLst>
            </p:cNvPr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>
              <a:extLst>
                <a:ext uri="{FF2B5EF4-FFF2-40B4-BE49-F238E27FC236}">
                  <a16:creationId xmlns:a16="http://schemas.microsoft.com/office/drawing/2014/main" id="{25E6528E-8D87-44C1-C729-3B0D7F787AEB}"/>
                </a:ext>
              </a:extLst>
            </p:cNvPr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>
              <a:extLst>
                <a:ext uri="{FF2B5EF4-FFF2-40B4-BE49-F238E27FC236}">
                  <a16:creationId xmlns:a16="http://schemas.microsoft.com/office/drawing/2014/main" id="{DB4169D9-5454-6CF7-C8DE-92B2E83ADFFD}"/>
                </a:ext>
              </a:extLst>
            </p:cNvPr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>
              <a:extLst>
                <a:ext uri="{FF2B5EF4-FFF2-40B4-BE49-F238E27FC236}">
                  <a16:creationId xmlns:a16="http://schemas.microsoft.com/office/drawing/2014/main" id="{6631109B-8CD0-6167-ABCA-E1ED78B06836}"/>
                </a:ext>
              </a:extLst>
            </p:cNvPr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>
              <a:extLst>
                <a:ext uri="{FF2B5EF4-FFF2-40B4-BE49-F238E27FC236}">
                  <a16:creationId xmlns:a16="http://schemas.microsoft.com/office/drawing/2014/main" id="{9C9D69EF-63C3-7545-3E9A-AF29BAFFE4E5}"/>
                </a:ext>
              </a:extLst>
            </p:cNvPr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>
              <a:extLst>
                <a:ext uri="{FF2B5EF4-FFF2-40B4-BE49-F238E27FC236}">
                  <a16:creationId xmlns:a16="http://schemas.microsoft.com/office/drawing/2014/main" id="{48C7C782-5E70-9C92-AC8C-0B926A6D0E5B}"/>
                </a:ext>
              </a:extLst>
            </p:cNvPr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>
              <a:extLst>
                <a:ext uri="{FF2B5EF4-FFF2-40B4-BE49-F238E27FC236}">
                  <a16:creationId xmlns:a16="http://schemas.microsoft.com/office/drawing/2014/main" id="{36B6CD93-67A4-EE1B-F595-8F6E9C18A8F5}"/>
                </a:ext>
              </a:extLst>
            </p:cNvPr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>
              <a:extLst>
                <a:ext uri="{FF2B5EF4-FFF2-40B4-BE49-F238E27FC236}">
                  <a16:creationId xmlns:a16="http://schemas.microsoft.com/office/drawing/2014/main" id="{81B65D84-A136-0137-2B53-D1F5449517D0}"/>
                </a:ext>
              </a:extLst>
            </p:cNvPr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>
              <a:extLst>
                <a:ext uri="{FF2B5EF4-FFF2-40B4-BE49-F238E27FC236}">
                  <a16:creationId xmlns:a16="http://schemas.microsoft.com/office/drawing/2014/main" id="{214DFEA0-0059-08C9-906D-3F2D0D4E2FD8}"/>
                </a:ext>
              </a:extLst>
            </p:cNvPr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>
              <a:extLst>
                <a:ext uri="{FF2B5EF4-FFF2-40B4-BE49-F238E27FC236}">
                  <a16:creationId xmlns:a16="http://schemas.microsoft.com/office/drawing/2014/main" id="{EF54A40A-69DE-CBAF-B22E-0EF6A327C032}"/>
                </a:ext>
              </a:extLst>
            </p:cNvPr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>
              <a:extLst>
                <a:ext uri="{FF2B5EF4-FFF2-40B4-BE49-F238E27FC236}">
                  <a16:creationId xmlns:a16="http://schemas.microsoft.com/office/drawing/2014/main" id="{ECB873E5-0FF3-A7D7-6AD8-F2E81DFAFEB2}"/>
                </a:ext>
              </a:extLst>
            </p:cNvPr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>
              <a:extLst>
                <a:ext uri="{FF2B5EF4-FFF2-40B4-BE49-F238E27FC236}">
                  <a16:creationId xmlns:a16="http://schemas.microsoft.com/office/drawing/2014/main" id="{DBB2905C-E820-D110-2B66-6191F709F921}"/>
                </a:ext>
              </a:extLst>
            </p:cNvPr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9">
            <a:extLst>
              <a:ext uri="{FF2B5EF4-FFF2-40B4-BE49-F238E27FC236}">
                <a16:creationId xmlns:a16="http://schemas.microsoft.com/office/drawing/2014/main" id="{5B46B001-8811-F926-E5B1-FD5C3A4C7B99}"/>
              </a:ext>
            </a:extLst>
          </p:cNvPr>
          <p:cNvGrpSpPr/>
          <p:nvPr/>
        </p:nvGrpSpPr>
        <p:grpSpPr>
          <a:xfrm rot="-5397939">
            <a:off x="8148483" y="218118"/>
            <a:ext cx="562700" cy="562458"/>
            <a:chOff x="4134250" y="882850"/>
            <a:chExt cx="843375" cy="844025"/>
          </a:xfrm>
        </p:grpSpPr>
        <p:sp>
          <p:nvSpPr>
            <p:cNvPr id="136" name="Google Shape;136;p19">
              <a:extLst>
                <a:ext uri="{FF2B5EF4-FFF2-40B4-BE49-F238E27FC236}">
                  <a16:creationId xmlns:a16="http://schemas.microsoft.com/office/drawing/2014/main" id="{970BD7A6-E12F-4CA7-9DEC-5483F4026D27}"/>
                </a:ext>
              </a:extLst>
            </p:cNvPr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>
              <a:extLst>
                <a:ext uri="{FF2B5EF4-FFF2-40B4-BE49-F238E27FC236}">
                  <a16:creationId xmlns:a16="http://schemas.microsoft.com/office/drawing/2014/main" id="{7BAD4BD9-CB13-DCB3-5085-3DAAB3CF18B5}"/>
                </a:ext>
              </a:extLst>
            </p:cNvPr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>
              <a:extLst>
                <a:ext uri="{FF2B5EF4-FFF2-40B4-BE49-F238E27FC236}">
                  <a16:creationId xmlns:a16="http://schemas.microsoft.com/office/drawing/2014/main" id="{458D85FD-76E1-8635-B3E4-B97FD19D1BD8}"/>
                </a:ext>
              </a:extLst>
            </p:cNvPr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>
              <a:extLst>
                <a:ext uri="{FF2B5EF4-FFF2-40B4-BE49-F238E27FC236}">
                  <a16:creationId xmlns:a16="http://schemas.microsoft.com/office/drawing/2014/main" id="{878F473E-1B3B-4939-566B-939F2B6B38DC}"/>
                </a:ext>
              </a:extLst>
            </p:cNvPr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>
              <a:extLst>
                <a:ext uri="{FF2B5EF4-FFF2-40B4-BE49-F238E27FC236}">
                  <a16:creationId xmlns:a16="http://schemas.microsoft.com/office/drawing/2014/main" id="{F590A9FF-DBB9-747B-012C-F81BDF8F4F87}"/>
                </a:ext>
              </a:extLst>
            </p:cNvPr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9">
            <a:extLst>
              <a:ext uri="{FF2B5EF4-FFF2-40B4-BE49-F238E27FC236}">
                <a16:creationId xmlns:a16="http://schemas.microsoft.com/office/drawing/2014/main" id="{086C9FAC-B0F5-01E2-69CC-0B940E64BBF0}"/>
              </a:ext>
            </a:extLst>
          </p:cNvPr>
          <p:cNvGrpSpPr/>
          <p:nvPr/>
        </p:nvGrpSpPr>
        <p:grpSpPr>
          <a:xfrm>
            <a:off x="6006294" y="3202962"/>
            <a:ext cx="693672" cy="693741"/>
            <a:chOff x="2257329" y="2287151"/>
            <a:chExt cx="689604" cy="689604"/>
          </a:xfrm>
        </p:grpSpPr>
        <p:grpSp>
          <p:nvGrpSpPr>
            <p:cNvPr id="142" name="Google Shape;142;p19">
              <a:extLst>
                <a:ext uri="{FF2B5EF4-FFF2-40B4-BE49-F238E27FC236}">
                  <a16:creationId xmlns:a16="http://schemas.microsoft.com/office/drawing/2014/main" id="{BCFD6C75-9747-B7E5-5524-23EA81612DDD}"/>
                </a:ext>
              </a:extLst>
            </p:cNvPr>
            <p:cNvGrpSpPr/>
            <p:nvPr/>
          </p:nvGrpSpPr>
          <p:grpSpPr>
            <a:xfrm>
              <a:off x="2257329" y="2287151"/>
              <a:ext cx="689604" cy="689604"/>
              <a:chOff x="2257334" y="2287151"/>
              <a:chExt cx="689604" cy="689604"/>
            </a:xfrm>
          </p:grpSpPr>
          <p:grpSp>
            <p:nvGrpSpPr>
              <p:cNvPr id="143" name="Google Shape;143;p19">
                <a:extLst>
                  <a:ext uri="{FF2B5EF4-FFF2-40B4-BE49-F238E27FC236}">
                    <a16:creationId xmlns:a16="http://schemas.microsoft.com/office/drawing/2014/main" id="{76E6E9A9-2FCF-D914-47BE-9C3BB99094FD}"/>
                  </a:ext>
                </a:extLst>
              </p:cNvPr>
              <p:cNvGrpSpPr/>
              <p:nvPr/>
            </p:nvGrpSpPr>
            <p:grpSpPr>
              <a:xfrm>
                <a:off x="2257334" y="2287151"/>
                <a:ext cx="689604" cy="689604"/>
                <a:chOff x="2801078" y="1670604"/>
                <a:chExt cx="521676" cy="521676"/>
              </a:xfrm>
            </p:grpSpPr>
            <p:grpSp>
              <p:nvGrpSpPr>
                <p:cNvPr id="144" name="Google Shape;144;p19">
                  <a:extLst>
                    <a:ext uri="{FF2B5EF4-FFF2-40B4-BE49-F238E27FC236}">
                      <a16:creationId xmlns:a16="http://schemas.microsoft.com/office/drawing/2014/main" id="{C390CB2A-F002-682A-F081-9378DE2BBB57}"/>
                    </a:ext>
                  </a:extLst>
                </p:cNvPr>
                <p:cNvGrpSpPr/>
                <p:nvPr/>
              </p:nvGrpSpPr>
              <p:grpSpPr>
                <a:xfrm>
                  <a:off x="2801078" y="1670604"/>
                  <a:ext cx="521676" cy="521676"/>
                  <a:chOff x="1565300" y="733100"/>
                  <a:chExt cx="1143525" cy="1143525"/>
                </a:xfrm>
              </p:grpSpPr>
              <p:sp>
                <p:nvSpPr>
                  <p:cNvPr id="145" name="Google Shape;145;p19">
                    <a:extLst>
                      <a:ext uri="{FF2B5EF4-FFF2-40B4-BE49-F238E27FC236}">
                        <a16:creationId xmlns:a16="http://schemas.microsoft.com/office/drawing/2014/main" id="{195213DE-1BD0-785A-AEA5-A2758519B7BD}"/>
                      </a:ext>
                    </a:extLst>
                  </p:cNvPr>
                  <p:cNvSpPr/>
                  <p:nvPr/>
                </p:nvSpPr>
                <p:spPr>
                  <a:xfrm>
                    <a:off x="1565300" y="733100"/>
                    <a:ext cx="1143525" cy="114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41" h="45741" extrusionOk="0">
                        <a:moveTo>
                          <a:pt x="22883" y="1"/>
                        </a:moveTo>
                        <a:cubicBezTo>
                          <a:pt x="10251" y="1"/>
                          <a:pt x="1" y="10251"/>
                          <a:pt x="1" y="22883"/>
                        </a:cubicBezTo>
                        <a:cubicBezTo>
                          <a:pt x="1" y="35515"/>
                          <a:pt x="10251" y="45740"/>
                          <a:pt x="22883" y="45740"/>
                        </a:cubicBezTo>
                        <a:cubicBezTo>
                          <a:pt x="35515" y="45740"/>
                          <a:pt x="45740" y="35515"/>
                          <a:pt x="45740" y="22883"/>
                        </a:cubicBezTo>
                        <a:cubicBezTo>
                          <a:pt x="45740" y="10251"/>
                          <a:pt x="35515" y="1"/>
                          <a:pt x="2288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19">
                    <a:extLst>
                      <a:ext uri="{FF2B5EF4-FFF2-40B4-BE49-F238E27FC236}">
                        <a16:creationId xmlns:a16="http://schemas.microsoft.com/office/drawing/2014/main" id="{24BBC48E-9DB2-AE64-C840-DF66A7B25F5E}"/>
                      </a:ext>
                    </a:extLst>
                  </p:cNvPr>
                  <p:cNvSpPr/>
                  <p:nvPr/>
                </p:nvSpPr>
                <p:spPr>
                  <a:xfrm>
                    <a:off x="1565300" y="906675"/>
                    <a:ext cx="1143525" cy="70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41" h="28321" extrusionOk="0">
                        <a:moveTo>
                          <a:pt x="39299" y="0"/>
                        </a:moveTo>
                        <a:cubicBezTo>
                          <a:pt x="36417" y="2080"/>
                          <a:pt x="38547" y="6065"/>
                          <a:pt x="35189" y="7619"/>
                        </a:cubicBezTo>
                        <a:cubicBezTo>
                          <a:pt x="34542" y="7912"/>
                          <a:pt x="33927" y="8029"/>
                          <a:pt x="33333" y="8029"/>
                        </a:cubicBezTo>
                        <a:cubicBezTo>
                          <a:pt x="31015" y="8029"/>
                          <a:pt x="29010" y="6254"/>
                          <a:pt x="26643" y="6254"/>
                        </a:cubicBezTo>
                        <a:cubicBezTo>
                          <a:pt x="26089" y="6254"/>
                          <a:pt x="25515" y="6351"/>
                          <a:pt x="24913" y="6592"/>
                        </a:cubicBezTo>
                        <a:cubicBezTo>
                          <a:pt x="21328" y="8030"/>
                          <a:pt x="21583" y="9846"/>
                          <a:pt x="18617" y="9846"/>
                        </a:cubicBezTo>
                        <a:cubicBezTo>
                          <a:pt x="18431" y="9846"/>
                          <a:pt x="18233" y="9839"/>
                          <a:pt x="18021" y="9825"/>
                        </a:cubicBezTo>
                        <a:cubicBezTo>
                          <a:pt x="14437" y="9549"/>
                          <a:pt x="13534" y="6566"/>
                          <a:pt x="10752" y="5815"/>
                        </a:cubicBezTo>
                        <a:cubicBezTo>
                          <a:pt x="8798" y="5288"/>
                          <a:pt x="5690" y="4236"/>
                          <a:pt x="3559" y="3684"/>
                        </a:cubicBezTo>
                        <a:cubicBezTo>
                          <a:pt x="1304" y="7243"/>
                          <a:pt x="1" y="11429"/>
                          <a:pt x="1" y="15940"/>
                        </a:cubicBezTo>
                        <a:cubicBezTo>
                          <a:pt x="1" y="18095"/>
                          <a:pt x="301" y="20176"/>
                          <a:pt x="878" y="22156"/>
                        </a:cubicBezTo>
                        <a:cubicBezTo>
                          <a:pt x="1517" y="21811"/>
                          <a:pt x="2019" y="21669"/>
                          <a:pt x="2497" y="21669"/>
                        </a:cubicBezTo>
                        <a:cubicBezTo>
                          <a:pt x="3965" y="21669"/>
                          <a:pt x="5200" y="23014"/>
                          <a:pt x="9474" y="23960"/>
                        </a:cubicBezTo>
                        <a:cubicBezTo>
                          <a:pt x="14945" y="25173"/>
                          <a:pt x="18101" y="28321"/>
                          <a:pt x="23058" y="28321"/>
                        </a:cubicBezTo>
                        <a:cubicBezTo>
                          <a:pt x="23938" y="28321"/>
                          <a:pt x="24874" y="28222"/>
                          <a:pt x="25890" y="27995"/>
                        </a:cubicBezTo>
                        <a:cubicBezTo>
                          <a:pt x="31499" y="26744"/>
                          <a:pt x="30482" y="25909"/>
                          <a:pt x="34065" y="25909"/>
                        </a:cubicBezTo>
                        <a:cubicBezTo>
                          <a:pt x="34789" y="25909"/>
                          <a:pt x="35701" y="25944"/>
                          <a:pt x="36893" y="26015"/>
                        </a:cubicBezTo>
                        <a:cubicBezTo>
                          <a:pt x="40352" y="26216"/>
                          <a:pt x="41855" y="26767"/>
                          <a:pt x="42983" y="26842"/>
                        </a:cubicBezTo>
                        <a:cubicBezTo>
                          <a:pt x="44738" y="23609"/>
                          <a:pt x="45740" y="19875"/>
                          <a:pt x="45740" y="15940"/>
                        </a:cubicBezTo>
                        <a:cubicBezTo>
                          <a:pt x="45740" y="9749"/>
                          <a:pt x="43284" y="4135"/>
                          <a:pt x="3929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9">
                    <a:extLst>
                      <a:ext uri="{FF2B5EF4-FFF2-40B4-BE49-F238E27FC236}">
                        <a16:creationId xmlns:a16="http://schemas.microsoft.com/office/drawing/2014/main" id="{0A68B265-772F-38FB-A102-31BB32C2FFB7}"/>
                      </a:ext>
                    </a:extLst>
                  </p:cNvPr>
                  <p:cNvSpPr/>
                  <p:nvPr/>
                </p:nvSpPr>
                <p:spPr>
                  <a:xfrm>
                    <a:off x="1666800" y="1616175"/>
                    <a:ext cx="896650" cy="26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66" h="10418" extrusionOk="0">
                        <a:moveTo>
                          <a:pt x="3072" y="1"/>
                        </a:moveTo>
                        <a:cubicBezTo>
                          <a:pt x="2065" y="1"/>
                          <a:pt x="1090" y="233"/>
                          <a:pt x="1" y="542"/>
                        </a:cubicBezTo>
                        <a:cubicBezTo>
                          <a:pt x="4136" y="6507"/>
                          <a:pt x="11028" y="10417"/>
                          <a:pt x="18823" y="10417"/>
                        </a:cubicBezTo>
                        <a:cubicBezTo>
                          <a:pt x="25590" y="10417"/>
                          <a:pt x="31680" y="7460"/>
                          <a:pt x="35866" y="2798"/>
                        </a:cubicBezTo>
                        <a:lnTo>
                          <a:pt x="35866" y="2798"/>
                        </a:lnTo>
                        <a:cubicBezTo>
                          <a:pt x="32532" y="2823"/>
                          <a:pt x="28572" y="3450"/>
                          <a:pt x="27294" y="4101"/>
                        </a:cubicBezTo>
                        <a:cubicBezTo>
                          <a:pt x="24612" y="5530"/>
                          <a:pt x="25590" y="4928"/>
                          <a:pt x="21454" y="6056"/>
                        </a:cubicBezTo>
                        <a:cubicBezTo>
                          <a:pt x="20763" y="6246"/>
                          <a:pt x="20046" y="6333"/>
                          <a:pt x="19309" y="6333"/>
                        </a:cubicBezTo>
                        <a:cubicBezTo>
                          <a:pt x="15662" y="6333"/>
                          <a:pt x="11527" y="4189"/>
                          <a:pt x="7670" y="1645"/>
                        </a:cubicBezTo>
                        <a:cubicBezTo>
                          <a:pt x="5843" y="422"/>
                          <a:pt x="4429" y="1"/>
                          <a:pt x="30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9">
                    <a:extLst>
                      <a:ext uri="{FF2B5EF4-FFF2-40B4-BE49-F238E27FC236}">
                        <a16:creationId xmlns:a16="http://schemas.microsoft.com/office/drawing/2014/main" id="{5BA48ACE-7CC1-5EFC-0787-C89CA9DF6D5B}"/>
                      </a:ext>
                    </a:extLst>
                  </p:cNvPr>
                  <p:cNvSpPr/>
                  <p:nvPr/>
                </p:nvSpPr>
                <p:spPr>
                  <a:xfrm>
                    <a:off x="1790250" y="733100"/>
                    <a:ext cx="664800" cy="15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92" h="6342" extrusionOk="0">
                        <a:moveTo>
                          <a:pt x="13885" y="1"/>
                        </a:moveTo>
                        <a:cubicBezTo>
                          <a:pt x="8647" y="1"/>
                          <a:pt x="3835" y="1755"/>
                          <a:pt x="0" y="4712"/>
                        </a:cubicBezTo>
                        <a:cubicBezTo>
                          <a:pt x="2207" y="5280"/>
                          <a:pt x="4502" y="5371"/>
                          <a:pt x="6220" y="5371"/>
                        </a:cubicBezTo>
                        <a:cubicBezTo>
                          <a:pt x="6551" y="5371"/>
                          <a:pt x="6860" y="5368"/>
                          <a:pt x="7143" y="5364"/>
                        </a:cubicBezTo>
                        <a:cubicBezTo>
                          <a:pt x="9624" y="5339"/>
                          <a:pt x="11955" y="4763"/>
                          <a:pt x="14336" y="4462"/>
                        </a:cubicBezTo>
                        <a:cubicBezTo>
                          <a:pt x="14485" y="4442"/>
                          <a:pt x="14630" y="4432"/>
                          <a:pt x="14774" y="4432"/>
                        </a:cubicBezTo>
                        <a:cubicBezTo>
                          <a:pt x="16811" y="4432"/>
                          <a:pt x="18330" y="6342"/>
                          <a:pt x="21077" y="6342"/>
                        </a:cubicBezTo>
                        <a:cubicBezTo>
                          <a:pt x="21255" y="6342"/>
                          <a:pt x="21440" y="6334"/>
                          <a:pt x="21629" y="6316"/>
                        </a:cubicBezTo>
                        <a:cubicBezTo>
                          <a:pt x="24136" y="6091"/>
                          <a:pt x="25439" y="5013"/>
                          <a:pt x="26592" y="3860"/>
                        </a:cubicBezTo>
                        <a:cubicBezTo>
                          <a:pt x="22958" y="1429"/>
                          <a:pt x="18597" y="1"/>
                          <a:pt x="1388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19">
                    <a:extLst>
                      <a:ext uri="{FF2B5EF4-FFF2-40B4-BE49-F238E27FC236}">
                        <a16:creationId xmlns:a16="http://schemas.microsoft.com/office/drawing/2014/main" id="{9CD5D7A9-CBDA-276C-C3B5-71B07AE74405}"/>
                      </a:ext>
                    </a:extLst>
                  </p:cNvPr>
                  <p:cNvSpPr/>
                  <p:nvPr/>
                </p:nvSpPr>
                <p:spPr>
                  <a:xfrm>
                    <a:off x="1575325" y="1062675"/>
                    <a:ext cx="1133500" cy="37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40" h="14862" extrusionOk="0">
                        <a:moveTo>
                          <a:pt x="43184" y="1"/>
                        </a:moveTo>
                        <a:cubicBezTo>
                          <a:pt x="42883" y="251"/>
                          <a:pt x="42582" y="477"/>
                          <a:pt x="42281" y="702"/>
                        </a:cubicBezTo>
                        <a:cubicBezTo>
                          <a:pt x="40627" y="1905"/>
                          <a:pt x="38146" y="3986"/>
                          <a:pt x="36216" y="5364"/>
                        </a:cubicBezTo>
                        <a:cubicBezTo>
                          <a:pt x="35020" y="6207"/>
                          <a:pt x="33853" y="6460"/>
                          <a:pt x="31961" y="6460"/>
                        </a:cubicBezTo>
                        <a:cubicBezTo>
                          <a:pt x="30761" y="6460"/>
                          <a:pt x="29269" y="6358"/>
                          <a:pt x="27294" y="6241"/>
                        </a:cubicBezTo>
                        <a:cubicBezTo>
                          <a:pt x="26757" y="6210"/>
                          <a:pt x="26295" y="6195"/>
                          <a:pt x="25896" y="6195"/>
                        </a:cubicBezTo>
                        <a:cubicBezTo>
                          <a:pt x="22515" y="6195"/>
                          <a:pt x="23606" y="7271"/>
                          <a:pt x="21028" y="8347"/>
                        </a:cubicBezTo>
                        <a:cubicBezTo>
                          <a:pt x="18444" y="9416"/>
                          <a:pt x="17880" y="9713"/>
                          <a:pt x="15322" y="9713"/>
                        </a:cubicBezTo>
                        <a:cubicBezTo>
                          <a:pt x="15002" y="9713"/>
                          <a:pt x="14651" y="9708"/>
                          <a:pt x="14261" y="9700"/>
                        </a:cubicBezTo>
                        <a:cubicBezTo>
                          <a:pt x="10727" y="9625"/>
                          <a:pt x="9299" y="7670"/>
                          <a:pt x="6542" y="5790"/>
                        </a:cubicBezTo>
                        <a:cubicBezTo>
                          <a:pt x="4286" y="4286"/>
                          <a:pt x="2532" y="3560"/>
                          <a:pt x="452" y="3509"/>
                        </a:cubicBezTo>
                        <a:cubicBezTo>
                          <a:pt x="276" y="4161"/>
                          <a:pt x="126" y="4813"/>
                          <a:pt x="1" y="5489"/>
                        </a:cubicBezTo>
                        <a:cubicBezTo>
                          <a:pt x="1354" y="6166"/>
                          <a:pt x="1955" y="7946"/>
                          <a:pt x="3309" y="9123"/>
                        </a:cubicBezTo>
                        <a:cubicBezTo>
                          <a:pt x="5121" y="10657"/>
                          <a:pt x="11566" y="13182"/>
                          <a:pt x="15711" y="13182"/>
                        </a:cubicBezTo>
                        <a:cubicBezTo>
                          <a:pt x="16037" y="13182"/>
                          <a:pt x="16348" y="13166"/>
                          <a:pt x="16642" y="13134"/>
                        </a:cubicBezTo>
                        <a:cubicBezTo>
                          <a:pt x="20702" y="12682"/>
                          <a:pt x="20101" y="11254"/>
                          <a:pt x="23384" y="10126"/>
                        </a:cubicBezTo>
                        <a:cubicBezTo>
                          <a:pt x="24259" y="9828"/>
                          <a:pt x="24856" y="9689"/>
                          <a:pt x="25284" y="9689"/>
                        </a:cubicBezTo>
                        <a:cubicBezTo>
                          <a:pt x="26476" y="9689"/>
                          <a:pt x="26374" y="10761"/>
                          <a:pt x="27369" y="12457"/>
                        </a:cubicBezTo>
                        <a:cubicBezTo>
                          <a:pt x="28310" y="14077"/>
                          <a:pt x="31598" y="14861"/>
                          <a:pt x="34451" y="14861"/>
                        </a:cubicBezTo>
                        <a:cubicBezTo>
                          <a:pt x="35703" y="14861"/>
                          <a:pt x="36871" y="14710"/>
                          <a:pt x="37720" y="14412"/>
                        </a:cubicBezTo>
                        <a:cubicBezTo>
                          <a:pt x="40151" y="13560"/>
                          <a:pt x="42933" y="13735"/>
                          <a:pt x="45038" y="13334"/>
                        </a:cubicBezTo>
                        <a:cubicBezTo>
                          <a:pt x="45239" y="12156"/>
                          <a:pt x="45339" y="10928"/>
                          <a:pt x="45339" y="9700"/>
                        </a:cubicBezTo>
                        <a:cubicBezTo>
                          <a:pt x="45339" y="8923"/>
                          <a:pt x="45314" y="8196"/>
                          <a:pt x="45239" y="7444"/>
                        </a:cubicBezTo>
                        <a:cubicBezTo>
                          <a:pt x="45020" y="7225"/>
                          <a:pt x="44791" y="7132"/>
                          <a:pt x="44538" y="7132"/>
                        </a:cubicBezTo>
                        <a:cubicBezTo>
                          <a:pt x="43665" y="7132"/>
                          <a:pt x="42516" y="8248"/>
                          <a:pt x="40552" y="9123"/>
                        </a:cubicBezTo>
                        <a:cubicBezTo>
                          <a:pt x="37921" y="10251"/>
                          <a:pt x="37344" y="11404"/>
                          <a:pt x="34938" y="12006"/>
                        </a:cubicBezTo>
                        <a:cubicBezTo>
                          <a:pt x="34627" y="12084"/>
                          <a:pt x="34339" y="12120"/>
                          <a:pt x="34076" y="12120"/>
                        </a:cubicBezTo>
                        <a:cubicBezTo>
                          <a:pt x="32306" y="12120"/>
                          <a:pt x="31632" y="10478"/>
                          <a:pt x="32156" y="8798"/>
                        </a:cubicBezTo>
                        <a:cubicBezTo>
                          <a:pt x="32401" y="8001"/>
                          <a:pt x="32921" y="7804"/>
                          <a:pt x="33593" y="7804"/>
                        </a:cubicBezTo>
                        <a:cubicBezTo>
                          <a:pt x="34254" y="7804"/>
                          <a:pt x="35061" y="7994"/>
                          <a:pt x="35900" y="7994"/>
                        </a:cubicBezTo>
                        <a:cubicBezTo>
                          <a:pt x="36303" y="7994"/>
                          <a:pt x="36714" y="7950"/>
                          <a:pt x="37119" y="7820"/>
                        </a:cubicBezTo>
                        <a:cubicBezTo>
                          <a:pt x="39199" y="7144"/>
                          <a:pt x="41830" y="4738"/>
                          <a:pt x="42733" y="4111"/>
                        </a:cubicBezTo>
                        <a:cubicBezTo>
                          <a:pt x="43033" y="3885"/>
                          <a:pt x="43610" y="3284"/>
                          <a:pt x="44211" y="2557"/>
                        </a:cubicBezTo>
                        <a:cubicBezTo>
                          <a:pt x="43911" y="1680"/>
                          <a:pt x="43585" y="828"/>
                          <a:pt x="4318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19">
                    <a:extLst>
                      <a:ext uri="{FF2B5EF4-FFF2-40B4-BE49-F238E27FC236}">
                        <a16:creationId xmlns:a16="http://schemas.microsoft.com/office/drawing/2014/main" id="{EFD4520C-2C44-17E9-B606-9E97DA5D1D7E}"/>
                      </a:ext>
                    </a:extLst>
                  </p:cNvPr>
                  <p:cNvSpPr/>
                  <p:nvPr/>
                </p:nvSpPr>
                <p:spPr>
                  <a:xfrm>
                    <a:off x="1569675" y="1373450"/>
                    <a:ext cx="1104675" cy="16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87" h="6465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1" y="527"/>
                          <a:pt x="151" y="1053"/>
                          <a:pt x="252" y="1580"/>
                        </a:cubicBezTo>
                        <a:cubicBezTo>
                          <a:pt x="3184" y="1605"/>
                          <a:pt x="7094" y="1805"/>
                          <a:pt x="8773" y="3209"/>
                        </a:cubicBezTo>
                        <a:cubicBezTo>
                          <a:pt x="10805" y="4937"/>
                          <a:pt x="13686" y="5294"/>
                          <a:pt x="15753" y="5294"/>
                        </a:cubicBezTo>
                        <a:cubicBezTo>
                          <a:pt x="15904" y="5294"/>
                          <a:pt x="16050" y="5292"/>
                          <a:pt x="16192" y="5289"/>
                        </a:cubicBezTo>
                        <a:cubicBezTo>
                          <a:pt x="18060" y="5222"/>
                          <a:pt x="21348" y="4208"/>
                          <a:pt x="23624" y="4208"/>
                        </a:cubicBezTo>
                        <a:cubicBezTo>
                          <a:pt x="23913" y="4208"/>
                          <a:pt x="24186" y="4225"/>
                          <a:pt x="24437" y="4261"/>
                        </a:cubicBezTo>
                        <a:cubicBezTo>
                          <a:pt x="26550" y="4567"/>
                          <a:pt x="26420" y="6037"/>
                          <a:pt x="28310" y="6037"/>
                        </a:cubicBezTo>
                        <a:cubicBezTo>
                          <a:pt x="28438" y="6037"/>
                          <a:pt x="28575" y="6030"/>
                          <a:pt x="28723" y="6016"/>
                        </a:cubicBezTo>
                        <a:cubicBezTo>
                          <a:pt x="29352" y="5954"/>
                          <a:pt x="30473" y="5926"/>
                          <a:pt x="31823" y="5926"/>
                        </a:cubicBezTo>
                        <a:cubicBezTo>
                          <a:pt x="35422" y="5926"/>
                          <a:pt x="40648" y="6125"/>
                          <a:pt x="42507" y="6417"/>
                        </a:cubicBezTo>
                        <a:cubicBezTo>
                          <a:pt x="42734" y="6451"/>
                          <a:pt x="42929" y="6464"/>
                          <a:pt x="43104" y="6464"/>
                        </a:cubicBezTo>
                        <a:cubicBezTo>
                          <a:pt x="43315" y="6464"/>
                          <a:pt x="43495" y="6444"/>
                          <a:pt x="43660" y="6417"/>
                        </a:cubicBezTo>
                        <a:cubicBezTo>
                          <a:pt x="43836" y="5991"/>
                          <a:pt x="44036" y="5540"/>
                          <a:pt x="44187" y="5089"/>
                        </a:cubicBezTo>
                        <a:cubicBezTo>
                          <a:pt x="41605" y="4838"/>
                          <a:pt x="37169" y="4487"/>
                          <a:pt x="35615" y="4437"/>
                        </a:cubicBezTo>
                        <a:cubicBezTo>
                          <a:pt x="35091" y="4416"/>
                          <a:pt x="34654" y="4408"/>
                          <a:pt x="34260" y="4408"/>
                        </a:cubicBezTo>
                        <a:cubicBezTo>
                          <a:pt x="33185" y="4408"/>
                          <a:pt x="32435" y="4466"/>
                          <a:pt x="31118" y="4466"/>
                        </a:cubicBezTo>
                        <a:cubicBezTo>
                          <a:pt x="30636" y="4466"/>
                          <a:pt x="30078" y="4458"/>
                          <a:pt x="29400" y="4437"/>
                        </a:cubicBezTo>
                        <a:cubicBezTo>
                          <a:pt x="26449" y="4345"/>
                          <a:pt x="26254" y="2375"/>
                          <a:pt x="24069" y="2375"/>
                        </a:cubicBezTo>
                        <a:cubicBezTo>
                          <a:pt x="23861" y="2375"/>
                          <a:pt x="23634" y="2393"/>
                          <a:pt x="23385" y="2432"/>
                        </a:cubicBezTo>
                        <a:cubicBezTo>
                          <a:pt x="20552" y="2883"/>
                          <a:pt x="20402" y="3259"/>
                          <a:pt x="16567" y="3785"/>
                        </a:cubicBezTo>
                        <a:cubicBezTo>
                          <a:pt x="15992" y="3865"/>
                          <a:pt x="15484" y="3901"/>
                          <a:pt x="15028" y="3901"/>
                        </a:cubicBezTo>
                        <a:cubicBezTo>
                          <a:pt x="12467" y="3901"/>
                          <a:pt x="11533" y="2746"/>
                          <a:pt x="9299" y="1555"/>
                        </a:cubicBezTo>
                        <a:cubicBezTo>
                          <a:pt x="7420" y="552"/>
                          <a:pt x="3109" y="76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9">
                    <a:extLst>
                      <a:ext uri="{FF2B5EF4-FFF2-40B4-BE49-F238E27FC236}">
                        <a16:creationId xmlns:a16="http://schemas.microsoft.com/office/drawing/2014/main" id="{3E88D019-9A4E-ECBA-1E4B-BBB2D417C339}"/>
                      </a:ext>
                    </a:extLst>
                  </p:cNvPr>
                  <p:cNvSpPr/>
                  <p:nvPr/>
                </p:nvSpPr>
                <p:spPr>
                  <a:xfrm>
                    <a:off x="1731975" y="809550"/>
                    <a:ext cx="976850" cy="10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74" h="42683" extrusionOk="0">
                        <a:moveTo>
                          <a:pt x="27619" y="0"/>
                        </a:moveTo>
                        <a:lnTo>
                          <a:pt x="27619" y="0"/>
                        </a:lnTo>
                        <a:cubicBezTo>
                          <a:pt x="31730" y="4136"/>
                          <a:pt x="34286" y="9825"/>
                          <a:pt x="34286" y="16141"/>
                        </a:cubicBezTo>
                        <a:cubicBezTo>
                          <a:pt x="34286" y="28747"/>
                          <a:pt x="24035" y="38998"/>
                          <a:pt x="11404" y="38998"/>
                        </a:cubicBezTo>
                        <a:cubicBezTo>
                          <a:pt x="7243" y="38998"/>
                          <a:pt x="3359" y="37870"/>
                          <a:pt x="0" y="35940"/>
                        </a:cubicBezTo>
                        <a:lnTo>
                          <a:pt x="0" y="35940"/>
                        </a:lnTo>
                        <a:cubicBezTo>
                          <a:pt x="4136" y="40101"/>
                          <a:pt x="9875" y="42682"/>
                          <a:pt x="16216" y="42682"/>
                        </a:cubicBezTo>
                        <a:cubicBezTo>
                          <a:pt x="28848" y="42682"/>
                          <a:pt x="39073" y="32457"/>
                          <a:pt x="39073" y="19825"/>
                        </a:cubicBezTo>
                        <a:cubicBezTo>
                          <a:pt x="39073" y="11354"/>
                          <a:pt x="34462" y="3960"/>
                          <a:pt x="27619" y="0"/>
                        </a:cubicBezTo>
                        <a:close/>
                      </a:path>
                    </a:pathLst>
                  </a:custGeom>
                  <a:solidFill>
                    <a:srgbClr val="CB5568">
                      <a:alpha val="392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2" name="Google Shape;152;p19">
                  <a:extLst>
                    <a:ext uri="{FF2B5EF4-FFF2-40B4-BE49-F238E27FC236}">
                      <a16:creationId xmlns:a16="http://schemas.microsoft.com/office/drawing/2014/main" id="{FF393CBC-7CC4-C3F0-CF68-A5DCEA75CF74}"/>
                    </a:ext>
                  </a:extLst>
                </p:cNvPr>
                <p:cNvSpPr/>
                <p:nvPr/>
              </p:nvSpPr>
              <p:spPr>
                <a:xfrm>
                  <a:off x="2977750" y="2023975"/>
                  <a:ext cx="168300" cy="1683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" name="Google Shape;153;p19">
                <a:extLst>
                  <a:ext uri="{FF2B5EF4-FFF2-40B4-BE49-F238E27FC236}">
                    <a16:creationId xmlns:a16="http://schemas.microsoft.com/office/drawing/2014/main" id="{9EB90C18-19A2-2398-D939-C0A7D104A0DB}"/>
                  </a:ext>
                </a:extLst>
              </p:cNvPr>
              <p:cNvSpPr/>
              <p:nvPr/>
            </p:nvSpPr>
            <p:spPr>
              <a:xfrm>
                <a:off x="2490903" y="2287194"/>
                <a:ext cx="222600" cy="2226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" name="Google Shape;154;p19">
              <a:extLst>
                <a:ext uri="{FF2B5EF4-FFF2-40B4-BE49-F238E27FC236}">
                  <a16:creationId xmlns:a16="http://schemas.microsoft.com/office/drawing/2014/main" id="{EC8C22E6-F1D9-43E0-CFC6-83334C375154}"/>
                </a:ext>
              </a:extLst>
            </p:cNvPr>
            <p:cNvSpPr/>
            <p:nvPr/>
          </p:nvSpPr>
          <p:spPr>
            <a:xfrm>
              <a:off x="2496078" y="2742919"/>
              <a:ext cx="222600" cy="222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3FCA6B-DF7D-CD19-1150-F144C8E0FEA0}"/>
              </a:ext>
            </a:extLst>
          </p:cNvPr>
          <p:cNvSpPr txBox="1"/>
          <p:nvPr/>
        </p:nvSpPr>
        <p:spPr>
          <a:xfrm>
            <a:off x="344700" y="2562485"/>
            <a:ext cx="59060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1800" dirty="0">
                <a:solidFill>
                  <a:schemeClr val="dk1"/>
                </a:solidFill>
                <a:sym typeface="Karla"/>
              </a:rPr>
              <a:t>Цель мастер-класса:</a:t>
            </a:r>
            <a:endParaRPr lang="en-US" sz="1800" dirty="0">
              <a:solidFill>
                <a:schemeClr val="dk1"/>
              </a:solidFill>
              <a:sym typeface="Karla"/>
            </a:endParaRPr>
          </a:p>
          <a:p>
            <a:pPr>
              <a:buClr>
                <a:schemeClr val="dk1"/>
              </a:buClr>
              <a:buSzPts val="2800"/>
            </a:pPr>
            <a:r>
              <a:rPr lang="ru-RU" sz="1800" dirty="0">
                <a:solidFill>
                  <a:schemeClr val="dk1"/>
                </a:solidFill>
                <a:sym typeface="Karla"/>
              </a:rPr>
              <a:t>- научить участников создавать простую 2D-игру для </a:t>
            </a:r>
            <a:r>
              <a:rPr lang="ru-RU" sz="1800" dirty="0" err="1">
                <a:solidFill>
                  <a:schemeClr val="dk1"/>
                </a:solidFill>
                <a:sym typeface="Karla"/>
              </a:rPr>
              <a:t>Android</a:t>
            </a:r>
            <a:r>
              <a:rPr lang="ru-RU" sz="1800" dirty="0">
                <a:solidFill>
                  <a:schemeClr val="dk1"/>
                </a:solidFill>
                <a:sym typeface="Karla"/>
              </a:rPr>
              <a:t> за ограниченное время; </a:t>
            </a:r>
          </a:p>
          <a:p>
            <a:pPr>
              <a:buClr>
                <a:schemeClr val="dk1"/>
              </a:buClr>
              <a:buSzPts val="2800"/>
            </a:pPr>
            <a:r>
              <a:rPr lang="ru-RU" sz="1800" dirty="0">
                <a:solidFill>
                  <a:schemeClr val="dk1"/>
                </a:solidFill>
                <a:sym typeface="Karla"/>
              </a:rPr>
              <a:t>- познакомить с базовыми принципами мобильной</a:t>
            </a:r>
          </a:p>
          <a:p>
            <a:pPr>
              <a:buClr>
                <a:schemeClr val="dk1"/>
              </a:buClr>
              <a:buSzPts val="2800"/>
            </a:pPr>
            <a:r>
              <a:rPr lang="ru-RU" sz="1800" dirty="0">
                <a:solidFill>
                  <a:schemeClr val="dk1"/>
                </a:solidFill>
                <a:sym typeface="Karla"/>
              </a:rPr>
              <a:t>разработки, такими как работа с графическими элементами, анимация и обработка касаний.</a:t>
            </a:r>
          </a:p>
        </p:txBody>
      </p:sp>
    </p:spTree>
    <p:extLst>
      <p:ext uri="{BB962C8B-B14F-4D97-AF65-F5344CB8AC3E}">
        <p14:creationId xmlns:p14="http://schemas.microsoft.com/office/powerpoint/2010/main" val="54232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756861" y="1269336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Вступление</a:t>
            </a:r>
            <a:endParaRPr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756861" y="1949311"/>
            <a:ext cx="7715700" cy="186573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lnSpc>
                <a:spcPct val="100000"/>
              </a:lnSpc>
              <a:buSzPts val="2800"/>
              <a:buNone/>
            </a:pPr>
            <a:r>
              <a:rPr lang="ru-RU" dirty="0"/>
              <a:t>Создание мини-игры «Космический корабль» в </a:t>
            </a:r>
            <a:r>
              <a:rPr lang="ru-RU" dirty="0" err="1"/>
              <a:t>Android</a:t>
            </a:r>
            <a:r>
              <a:rPr lang="ru-RU" dirty="0"/>
              <a:t> Studio — отличный способ погрузиться в разработку для </a:t>
            </a:r>
            <a:r>
              <a:rPr lang="ru-RU" dirty="0" err="1"/>
              <a:t>Android</a:t>
            </a:r>
            <a:r>
              <a:rPr lang="ru-RU" dirty="0"/>
              <a:t> на </a:t>
            </a:r>
            <a:r>
              <a:rPr lang="ru-RU" dirty="0" err="1"/>
              <a:t>Kotlin</a:t>
            </a:r>
            <a:r>
              <a:rPr lang="ru-RU" dirty="0"/>
              <a:t>. На данном мастер-классе вы пройдете весь процесс, от настройки среды до написания логики игры. В итоге у вас получится полностью функциональная игра «Космический корабль», которой вы сможете поделиться с миром. Давайте начнем!</a:t>
            </a:r>
            <a:endParaRPr dirty="0"/>
          </a:p>
        </p:txBody>
      </p:sp>
      <p:grpSp>
        <p:nvGrpSpPr>
          <p:cNvPr id="2" name="Google Shape;433;p24">
            <a:extLst>
              <a:ext uri="{FF2B5EF4-FFF2-40B4-BE49-F238E27FC236}">
                <a16:creationId xmlns:a16="http://schemas.microsoft.com/office/drawing/2014/main" id="{2804CC79-6591-518C-051F-FC12092CB341}"/>
              </a:ext>
            </a:extLst>
          </p:cNvPr>
          <p:cNvGrpSpPr/>
          <p:nvPr/>
        </p:nvGrpSpPr>
        <p:grpSpPr>
          <a:xfrm>
            <a:off x="7782222" y="3272591"/>
            <a:ext cx="1733037" cy="1747319"/>
            <a:chOff x="6090928" y="1654900"/>
            <a:chExt cx="553004" cy="553057"/>
          </a:xfrm>
        </p:grpSpPr>
        <p:grpSp>
          <p:nvGrpSpPr>
            <p:cNvPr id="3" name="Google Shape;434;p24">
              <a:extLst>
                <a:ext uri="{FF2B5EF4-FFF2-40B4-BE49-F238E27FC236}">
                  <a16:creationId xmlns:a16="http://schemas.microsoft.com/office/drawing/2014/main" id="{11E7E499-373F-CCCD-2236-1FE6E5A87464}"/>
                </a:ext>
              </a:extLst>
            </p:cNvPr>
            <p:cNvGrpSpPr/>
            <p:nvPr/>
          </p:nvGrpSpPr>
          <p:grpSpPr>
            <a:xfrm>
              <a:off x="6090928" y="1654900"/>
              <a:ext cx="553004" cy="553057"/>
              <a:chOff x="5151483" y="2761200"/>
              <a:chExt cx="553004" cy="553057"/>
            </a:xfrm>
          </p:grpSpPr>
          <p:grpSp>
            <p:nvGrpSpPr>
              <p:cNvPr id="5" name="Google Shape;435;p24">
                <a:extLst>
                  <a:ext uri="{FF2B5EF4-FFF2-40B4-BE49-F238E27FC236}">
                    <a16:creationId xmlns:a16="http://schemas.microsoft.com/office/drawing/2014/main" id="{7D55E711-CD1F-EB38-D3B9-CB47C2DDE31E}"/>
                  </a:ext>
                </a:extLst>
              </p:cNvPr>
              <p:cNvGrpSpPr/>
              <p:nvPr/>
            </p:nvGrpSpPr>
            <p:grpSpPr>
              <a:xfrm>
                <a:off x="5151483" y="2761202"/>
                <a:ext cx="553004" cy="553055"/>
                <a:chOff x="1852275" y="2571450"/>
                <a:chExt cx="506925" cy="506925"/>
              </a:xfrm>
            </p:grpSpPr>
            <p:sp>
              <p:nvSpPr>
                <p:cNvPr id="7" name="Google Shape;436;p24">
                  <a:extLst>
                    <a:ext uri="{FF2B5EF4-FFF2-40B4-BE49-F238E27FC236}">
                      <a16:creationId xmlns:a16="http://schemas.microsoft.com/office/drawing/2014/main" id="{196269FE-8636-F3C6-6C9A-31333FC33998}"/>
                    </a:ext>
                  </a:extLst>
                </p:cNvPr>
                <p:cNvSpPr/>
                <p:nvPr/>
              </p:nvSpPr>
              <p:spPr>
                <a:xfrm>
                  <a:off x="1852275" y="2571450"/>
                  <a:ext cx="506925" cy="50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7" h="20277" extrusionOk="0">
                      <a:moveTo>
                        <a:pt x="10126" y="1"/>
                      </a:moveTo>
                      <a:cubicBezTo>
                        <a:pt x="4537" y="1"/>
                        <a:pt x="0" y="4537"/>
                        <a:pt x="0" y="10151"/>
                      </a:cubicBezTo>
                      <a:cubicBezTo>
                        <a:pt x="0" y="15740"/>
                        <a:pt x="4537" y="20277"/>
                        <a:pt x="10126" y="20277"/>
                      </a:cubicBezTo>
                      <a:cubicBezTo>
                        <a:pt x="15740" y="20277"/>
                        <a:pt x="20276" y="15740"/>
                        <a:pt x="20276" y="10151"/>
                      </a:cubicBezTo>
                      <a:cubicBezTo>
                        <a:pt x="20276" y="4537"/>
                        <a:pt x="15740" y="1"/>
                        <a:pt x="101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437;p24">
                  <a:extLst>
                    <a:ext uri="{FF2B5EF4-FFF2-40B4-BE49-F238E27FC236}">
                      <a16:creationId xmlns:a16="http://schemas.microsoft.com/office/drawing/2014/main" id="{117102C4-C9F2-1A4B-1F88-DC568D70CBA8}"/>
                    </a:ext>
                  </a:extLst>
                </p:cNvPr>
                <p:cNvSpPr/>
                <p:nvPr/>
              </p:nvSpPr>
              <p:spPr>
                <a:xfrm>
                  <a:off x="1921825" y="2571450"/>
                  <a:ext cx="437375" cy="3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5" h="12756" extrusionOk="0">
                      <a:moveTo>
                        <a:pt x="7344" y="1"/>
                      </a:moveTo>
                      <a:cubicBezTo>
                        <a:pt x="4461" y="1"/>
                        <a:pt x="1830" y="1229"/>
                        <a:pt x="0" y="3184"/>
                      </a:cubicBezTo>
                      <a:cubicBezTo>
                        <a:pt x="1119" y="4324"/>
                        <a:pt x="2789" y="5268"/>
                        <a:pt x="3917" y="5268"/>
                      </a:cubicBezTo>
                      <a:cubicBezTo>
                        <a:pt x="4128" y="5268"/>
                        <a:pt x="4320" y="5235"/>
                        <a:pt x="4487" y="5164"/>
                      </a:cubicBezTo>
                      <a:cubicBezTo>
                        <a:pt x="5902" y="4539"/>
                        <a:pt x="6549" y="3657"/>
                        <a:pt x="7476" y="3657"/>
                      </a:cubicBezTo>
                      <a:cubicBezTo>
                        <a:pt x="7812" y="3657"/>
                        <a:pt x="8186" y="3774"/>
                        <a:pt x="8647" y="4061"/>
                      </a:cubicBezTo>
                      <a:cubicBezTo>
                        <a:pt x="10401" y="5164"/>
                        <a:pt x="9399" y="8322"/>
                        <a:pt x="9248" y="10151"/>
                      </a:cubicBezTo>
                      <a:cubicBezTo>
                        <a:pt x="9117" y="11524"/>
                        <a:pt x="9592" y="12756"/>
                        <a:pt x="10790" y="12756"/>
                      </a:cubicBezTo>
                      <a:cubicBezTo>
                        <a:pt x="11189" y="12756"/>
                        <a:pt x="11668" y="12620"/>
                        <a:pt x="12231" y="12307"/>
                      </a:cubicBezTo>
                      <a:cubicBezTo>
                        <a:pt x="13511" y="11584"/>
                        <a:pt x="15166" y="11082"/>
                        <a:pt x="16578" y="11082"/>
                      </a:cubicBezTo>
                      <a:cubicBezTo>
                        <a:pt x="16880" y="11082"/>
                        <a:pt x="17170" y="11105"/>
                        <a:pt x="17444" y="11154"/>
                      </a:cubicBezTo>
                      <a:cubicBezTo>
                        <a:pt x="17469" y="10828"/>
                        <a:pt x="17494" y="10477"/>
                        <a:pt x="17494" y="10151"/>
                      </a:cubicBezTo>
                      <a:cubicBezTo>
                        <a:pt x="17494" y="4537"/>
                        <a:pt x="12958" y="1"/>
                        <a:pt x="734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438;p24">
                  <a:extLst>
                    <a:ext uri="{FF2B5EF4-FFF2-40B4-BE49-F238E27FC236}">
                      <a16:creationId xmlns:a16="http://schemas.microsoft.com/office/drawing/2014/main" id="{C73A6008-F561-A4B0-C6BC-9DB151C8EE7C}"/>
                    </a:ext>
                  </a:extLst>
                </p:cNvPr>
                <p:cNvSpPr/>
                <p:nvPr/>
              </p:nvSpPr>
              <p:spPr>
                <a:xfrm>
                  <a:off x="1852275" y="2757550"/>
                  <a:ext cx="469325" cy="3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3" h="12833" extrusionOk="0">
                      <a:moveTo>
                        <a:pt x="376" y="0"/>
                      </a:moveTo>
                      <a:cubicBezTo>
                        <a:pt x="126" y="878"/>
                        <a:pt x="0" y="1755"/>
                        <a:pt x="0" y="2707"/>
                      </a:cubicBezTo>
                      <a:cubicBezTo>
                        <a:pt x="0" y="8296"/>
                        <a:pt x="4537" y="12833"/>
                        <a:pt x="10126" y="12833"/>
                      </a:cubicBezTo>
                      <a:cubicBezTo>
                        <a:pt x="13810" y="12833"/>
                        <a:pt x="16993" y="10903"/>
                        <a:pt x="18772" y="7996"/>
                      </a:cubicBezTo>
                      <a:cubicBezTo>
                        <a:pt x="17695" y="7444"/>
                        <a:pt x="16592" y="7068"/>
                        <a:pt x="15915" y="6943"/>
                      </a:cubicBezTo>
                      <a:cubicBezTo>
                        <a:pt x="15722" y="6903"/>
                        <a:pt x="15539" y="6884"/>
                        <a:pt x="15365" y="6884"/>
                      </a:cubicBezTo>
                      <a:cubicBezTo>
                        <a:pt x="13678" y="6884"/>
                        <a:pt x="12761" y="8616"/>
                        <a:pt x="11103" y="9524"/>
                      </a:cubicBezTo>
                      <a:cubicBezTo>
                        <a:pt x="10856" y="9656"/>
                        <a:pt x="10590" y="9715"/>
                        <a:pt x="10311" y="9715"/>
                      </a:cubicBezTo>
                      <a:cubicBezTo>
                        <a:pt x="8523" y="9715"/>
                        <a:pt x="6221" y="7309"/>
                        <a:pt x="5289" y="6442"/>
                      </a:cubicBezTo>
                      <a:cubicBezTo>
                        <a:pt x="4211" y="5439"/>
                        <a:pt x="6191" y="5940"/>
                        <a:pt x="6291" y="4111"/>
                      </a:cubicBezTo>
                      <a:cubicBezTo>
                        <a:pt x="6341" y="2707"/>
                        <a:pt x="3309" y="1254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439;p24">
                  <a:extLst>
                    <a:ext uri="{FF2B5EF4-FFF2-40B4-BE49-F238E27FC236}">
                      <a16:creationId xmlns:a16="http://schemas.microsoft.com/office/drawing/2014/main" id="{1ECB903E-9E5F-5BD2-59F6-F7700459065B}"/>
                    </a:ext>
                  </a:extLst>
                </p:cNvPr>
                <p:cNvSpPr/>
                <p:nvPr/>
              </p:nvSpPr>
              <p:spPr>
                <a:xfrm>
                  <a:off x="2171200" y="2708325"/>
                  <a:ext cx="128675" cy="12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7" h="4903" extrusionOk="0">
                      <a:moveTo>
                        <a:pt x="2825" y="0"/>
                      </a:moveTo>
                      <a:cubicBezTo>
                        <a:pt x="2777" y="0"/>
                        <a:pt x="2730" y="5"/>
                        <a:pt x="2682" y="15"/>
                      </a:cubicBezTo>
                      <a:cubicBezTo>
                        <a:pt x="1354" y="265"/>
                        <a:pt x="0" y="4501"/>
                        <a:pt x="1429" y="4676"/>
                      </a:cubicBezTo>
                      <a:cubicBezTo>
                        <a:pt x="2105" y="4749"/>
                        <a:pt x="2804" y="4903"/>
                        <a:pt x="3392" y="4903"/>
                      </a:cubicBezTo>
                      <a:cubicBezTo>
                        <a:pt x="4025" y="4903"/>
                        <a:pt x="4529" y="4724"/>
                        <a:pt x="4737" y="4075"/>
                      </a:cubicBezTo>
                      <a:cubicBezTo>
                        <a:pt x="5147" y="2894"/>
                        <a:pt x="4005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440;p24">
                  <a:extLst>
                    <a:ext uri="{FF2B5EF4-FFF2-40B4-BE49-F238E27FC236}">
                      <a16:creationId xmlns:a16="http://schemas.microsoft.com/office/drawing/2014/main" id="{7A9C52A2-9647-1C22-B691-E05E56CADCF5}"/>
                    </a:ext>
                  </a:extLst>
                </p:cNvPr>
                <p:cNvSpPr/>
                <p:nvPr/>
              </p:nvSpPr>
              <p:spPr>
                <a:xfrm>
                  <a:off x="1877075" y="2819800"/>
                  <a:ext cx="67600" cy="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" h="1811" extrusionOk="0">
                      <a:moveTo>
                        <a:pt x="1197" y="0"/>
                      </a:moveTo>
                      <a:cubicBezTo>
                        <a:pt x="539" y="0"/>
                        <a:pt x="0" y="809"/>
                        <a:pt x="612" y="1295"/>
                      </a:cubicBezTo>
                      <a:cubicBezTo>
                        <a:pt x="991" y="1585"/>
                        <a:pt x="1564" y="1810"/>
                        <a:pt x="1965" y="1810"/>
                      </a:cubicBezTo>
                      <a:cubicBezTo>
                        <a:pt x="2467" y="1810"/>
                        <a:pt x="2703" y="1459"/>
                        <a:pt x="1966" y="443"/>
                      </a:cubicBezTo>
                      <a:cubicBezTo>
                        <a:pt x="1733" y="125"/>
                        <a:pt x="1455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441;p24">
                  <a:extLst>
                    <a:ext uri="{FF2B5EF4-FFF2-40B4-BE49-F238E27FC236}">
                      <a16:creationId xmlns:a16="http://schemas.microsoft.com/office/drawing/2014/main" id="{EF26B155-60B5-3660-7787-095BA9B5DAE9}"/>
                    </a:ext>
                  </a:extLst>
                </p:cNvPr>
                <p:cNvSpPr/>
                <p:nvPr/>
              </p:nvSpPr>
              <p:spPr>
                <a:xfrm>
                  <a:off x="2013300" y="2730975"/>
                  <a:ext cx="113025" cy="5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1" h="2399" extrusionOk="0">
                      <a:moveTo>
                        <a:pt x="2319" y="1"/>
                      </a:moveTo>
                      <a:cubicBezTo>
                        <a:pt x="2221" y="1"/>
                        <a:pt x="2116" y="4"/>
                        <a:pt x="2005" y="11"/>
                      </a:cubicBezTo>
                      <a:cubicBezTo>
                        <a:pt x="752" y="111"/>
                        <a:pt x="0" y="1314"/>
                        <a:pt x="1178" y="1865"/>
                      </a:cubicBezTo>
                      <a:cubicBezTo>
                        <a:pt x="1763" y="2158"/>
                        <a:pt x="2688" y="2398"/>
                        <a:pt x="3384" y="2398"/>
                      </a:cubicBezTo>
                      <a:cubicBezTo>
                        <a:pt x="4061" y="2398"/>
                        <a:pt x="4520" y="2170"/>
                        <a:pt x="4236" y="1540"/>
                      </a:cubicBezTo>
                      <a:cubicBezTo>
                        <a:pt x="3733" y="374"/>
                        <a:pt x="3335" y="1"/>
                        <a:pt x="23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442;p24">
                  <a:extLst>
                    <a:ext uri="{FF2B5EF4-FFF2-40B4-BE49-F238E27FC236}">
                      <a16:creationId xmlns:a16="http://schemas.microsoft.com/office/drawing/2014/main" id="{F2095FD8-E6F1-D4F9-2FF7-478EFFE63502}"/>
                    </a:ext>
                  </a:extLst>
                </p:cNvPr>
                <p:cNvSpPr/>
                <p:nvPr/>
              </p:nvSpPr>
              <p:spPr>
                <a:xfrm>
                  <a:off x="1909925" y="2614700"/>
                  <a:ext cx="449275" cy="46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1" h="18547" extrusionOk="0">
                      <a:moveTo>
                        <a:pt x="13484" y="0"/>
                      </a:moveTo>
                      <a:lnTo>
                        <a:pt x="13484" y="0"/>
                      </a:lnTo>
                      <a:cubicBezTo>
                        <a:pt x="14938" y="1755"/>
                        <a:pt x="15815" y="4010"/>
                        <a:pt x="15815" y="6441"/>
                      </a:cubicBezTo>
                      <a:cubicBezTo>
                        <a:pt x="15815" y="12055"/>
                        <a:pt x="11278" y="16592"/>
                        <a:pt x="5664" y="16592"/>
                      </a:cubicBezTo>
                      <a:cubicBezTo>
                        <a:pt x="3559" y="16592"/>
                        <a:pt x="1629" y="15965"/>
                        <a:pt x="0" y="14862"/>
                      </a:cubicBezTo>
                      <a:lnTo>
                        <a:pt x="0" y="14862"/>
                      </a:lnTo>
                      <a:cubicBezTo>
                        <a:pt x="1855" y="17118"/>
                        <a:pt x="4687" y="18547"/>
                        <a:pt x="7820" y="18547"/>
                      </a:cubicBezTo>
                      <a:cubicBezTo>
                        <a:pt x="13434" y="18547"/>
                        <a:pt x="17970" y="14010"/>
                        <a:pt x="17970" y="8421"/>
                      </a:cubicBezTo>
                      <a:cubicBezTo>
                        <a:pt x="17970" y="4912"/>
                        <a:pt x="16191" y="1830"/>
                        <a:pt x="13484" y="0"/>
                      </a:cubicBezTo>
                      <a:close/>
                    </a:path>
                  </a:pathLst>
                </a:custGeom>
                <a:solidFill>
                  <a:srgbClr val="631200">
                    <a:alpha val="33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" name="Google Shape;443;p24">
                <a:extLst>
                  <a:ext uri="{FF2B5EF4-FFF2-40B4-BE49-F238E27FC236}">
                    <a16:creationId xmlns:a16="http://schemas.microsoft.com/office/drawing/2014/main" id="{19D1DEF3-9CBD-1809-35BD-A1CD20895E24}"/>
                  </a:ext>
                </a:extLst>
              </p:cNvPr>
              <p:cNvSpPr/>
              <p:nvPr/>
            </p:nvSpPr>
            <p:spPr>
              <a:xfrm>
                <a:off x="5343838" y="2761200"/>
                <a:ext cx="168300" cy="16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31;p24">
              <a:extLst>
                <a:ext uri="{FF2B5EF4-FFF2-40B4-BE49-F238E27FC236}">
                  <a16:creationId xmlns:a16="http://schemas.microsoft.com/office/drawing/2014/main" id="{C94AE693-C6D0-D57A-7F56-3091CD895897}"/>
                </a:ext>
              </a:extLst>
            </p:cNvPr>
            <p:cNvSpPr/>
            <p:nvPr/>
          </p:nvSpPr>
          <p:spPr>
            <a:xfrm>
              <a:off x="6283295" y="2023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43;p22">
            <a:extLst>
              <a:ext uri="{FF2B5EF4-FFF2-40B4-BE49-F238E27FC236}">
                <a16:creationId xmlns:a16="http://schemas.microsoft.com/office/drawing/2014/main" id="{E75A3F60-44B4-C258-EBC6-3A0613126D70}"/>
              </a:ext>
            </a:extLst>
          </p:cNvPr>
          <p:cNvGrpSpPr/>
          <p:nvPr/>
        </p:nvGrpSpPr>
        <p:grpSpPr>
          <a:xfrm>
            <a:off x="75627" y="-560549"/>
            <a:ext cx="1618397" cy="1610800"/>
            <a:chOff x="1565300" y="733100"/>
            <a:chExt cx="1143525" cy="1143525"/>
          </a:xfrm>
        </p:grpSpPr>
        <p:sp>
          <p:nvSpPr>
            <p:cNvPr id="15" name="Google Shape;244;p22">
              <a:extLst>
                <a:ext uri="{FF2B5EF4-FFF2-40B4-BE49-F238E27FC236}">
                  <a16:creationId xmlns:a16="http://schemas.microsoft.com/office/drawing/2014/main" id="{6F11220B-DE37-828C-8E82-91FA9AEF34D4}"/>
                </a:ext>
              </a:extLst>
            </p:cNvPr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22">
              <a:extLst>
                <a:ext uri="{FF2B5EF4-FFF2-40B4-BE49-F238E27FC236}">
                  <a16:creationId xmlns:a16="http://schemas.microsoft.com/office/drawing/2014/main" id="{30D4B343-3462-E20B-D80C-42F80916EA0F}"/>
                </a:ext>
              </a:extLst>
            </p:cNvPr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;p22">
              <a:extLst>
                <a:ext uri="{FF2B5EF4-FFF2-40B4-BE49-F238E27FC236}">
                  <a16:creationId xmlns:a16="http://schemas.microsoft.com/office/drawing/2014/main" id="{58900F8E-99F1-00A5-83AA-F7B14B4A81AC}"/>
                </a:ext>
              </a:extLst>
            </p:cNvPr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7;p22">
              <a:extLst>
                <a:ext uri="{FF2B5EF4-FFF2-40B4-BE49-F238E27FC236}">
                  <a16:creationId xmlns:a16="http://schemas.microsoft.com/office/drawing/2014/main" id="{6D2C21B7-5967-8F74-1237-17652720FE1F}"/>
                </a:ext>
              </a:extLst>
            </p:cNvPr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;p22">
              <a:extLst>
                <a:ext uri="{FF2B5EF4-FFF2-40B4-BE49-F238E27FC236}">
                  <a16:creationId xmlns:a16="http://schemas.microsoft.com/office/drawing/2014/main" id="{0B06E6A2-EDFE-A3BE-FD40-67A6C43E4FB8}"/>
                </a:ext>
              </a:extLst>
            </p:cNvPr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9;p22">
              <a:extLst>
                <a:ext uri="{FF2B5EF4-FFF2-40B4-BE49-F238E27FC236}">
                  <a16:creationId xmlns:a16="http://schemas.microsoft.com/office/drawing/2014/main" id="{0EB77CF0-8B29-4CD2-5C58-6017CA2F225D}"/>
                </a:ext>
              </a:extLst>
            </p:cNvPr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0;p22">
              <a:extLst>
                <a:ext uri="{FF2B5EF4-FFF2-40B4-BE49-F238E27FC236}">
                  <a16:creationId xmlns:a16="http://schemas.microsoft.com/office/drawing/2014/main" id="{69753F54-18E3-4BBA-2D76-03F071DFCBDA}"/>
                </a:ext>
              </a:extLst>
            </p:cNvPr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51;p22">
            <a:extLst>
              <a:ext uri="{FF2B5EF4-FFF2-40B4-BE49-F238E27FC236}">
                <a16:creationId xmlns:a16="http://schemas.microsoft.com/office/drawing/2014/main" id="{8BC36628-83D4-8987-899E-31437ACA96BF}"/>
              </a:ext>
            </a:extLst>
          </p:cNvPr>
          <p:cNvGrpSpPr/>
          <p:nvPr/>
        </p:nvGrpSpPr>
        <p:grpSpPr>
          <a:xfrm rot="-5397776">
            <a:off x="6598422" y="4114303"/>
            <a:ext cx="598069" cy="581951"/>
            <a:chOff x="4134250" y="882850"/>
            <a:chExt cx="843375" cy="844025"/>
          </a:xfrm>
        </p:grpSpPr>
        <p:sp>
          <p:nvSpPr>
            <p:cNvPr id="23" name="Google Shape;252;p22">
              <a:extLst>
                <a:ext uri="{FF2B5EF4-FFF2-40B4-BE49-F238E27FC236}">
                  <a16:creationId xmlns:a16="http://schemas.microsoft.com/office/drawing/2014/main" id="{2ACAF904-80BB-85DE-C52A-B9A99EE7D408}"/>
                </a:ext>
              </a:extLst>
            </p:cNvPr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3;p22">
              <a:extLst>
                <a:ext uri="{FF2B5EF4-FFF2-40B4-BE49-F238E27FC236}">
                  <a16:creationId xmlns:a16="http://schemas.microsoft.com/office/drawing/2014/main" id="{FF612967-1668-C71C-017D-014634A657F7}"/>
                </a:ext>
              </a:extLst>
            </p:cNvPr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;p22">
              <a:extLst>
                <a:ext uri="{FF2B5EF4-FFF2-40B4-BE49-F238E27FC236}">
                  <a16:creationId xmlns:a16="http://schemas.microsoft.com/office/drawing/2014/main" id="{354C5B3B-0D9B-7164-6431-3F89EEF6C845}"/>
                </a:ext>
              </a:extLst>
            </p:cNvPr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5;p22">
              <a:extLst>
                <a:ext uri="{FF2B5EF4-FFF2-40B4-BE49-F238E27FC236}">
                  <a16:creationId xmlns:a16="http://schemas.microsoft.com/office/drawing/2014/main" id="{1A598B9B-499B-8986-208A-475D832EB960}"/>
                </a:ext>
              </a:extLst>
            </p:cNvPr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;p22">
              <a:extLst>
                <a:ext uri="{FF2B5EF4-FFF2-40B4-BE49-F238E27FC236}">
                  <a16:creationId xmlns:a16="http://schemas.microsoft.com/office/drawing/2014/main" id="{BC9F50F0-14A3-22EF-042F-5FFE45146FA0}"/>
                </a:ext>
              </a:extLst>
            </p:cNvPr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730;p30">
            <a:extLst>
              <a:ext uri="{FF2B5EF4-FFF2-40B4-BE49-F238E27FC236}">
                <a16:creationId xmlns:a16="http://schemas.microsoft.com/office/drawing/2014/main" id="{FD3BB1AF-BF3F-F243-1389-3174EDCF23D6}"/>
              </a:ext>
            </a:extLst>
          </p:cNvPr>
          <p:cNvGrpSpPr/>
          <p:nvPr/>
        </p:nvGrpSpPr>
        <p:grpSpPr>
          <a:xfrm rot="19992867">
            <a:off x="2152554" y="-116441"/>
            <a:ext cx="1206527" cy="1399653"/>
            <a:chOff x="3579975" y="1738830"/>
            <a:chExt cx="1984050" cy="2391640"/>
          </a:xfrm>
        </p:grpSpPr>
        <p:grpSp>
          <p:nvGrpSpPr>
            <p:cNvPr id="29" name="Google Shape;731;p30">
              <a:extLst>
                <a:ext uri="{FF2B5EF4-FFF2-40B4-BE49-F238E27FC236}">
                  <a16:creationId xmlns:a16="http://schemas.microsoft.com/office/drawing/2014/main" id="{7C5EFBBF-73C6-D9CF-C37C-E4DD0670C28A}"/>
                </a:ext>
              </a:extLst>
            </p:cNvPr>
            <p:cNvGrpSpPr/>
            <p:nvPr/>
          </p:nvGrpSpPr>
          <p:grpSpPr>
            <a:xfrm>
              <a:off x="3579975" y="1738830"/>
              <a:ext cx="1984050" cy="2391640"/>
              <a:chOff x="2274058" y="2236888"/>
              <a:chExt cx="896786" cy="1081016"/>
            </a:xfrm>
          </p:grpSpPr>
          <p:grpSp>
            <p:nvGrpSpPr>
              <p:cNvPr id="34" name="Google Shape;732;p30">
                <a:extLst>
                  <a:ext uri="{FF2B5EF4-FFF2-40B4-BE49-F238E27FC236}">
                    <a16:creationId xmlns:a16="http://schemas.microsoft.com/office/drawing/2014/main" id="{63793D7C-E48F-6620-E812-2AB69EFEC388}"/>
                  </a:ext>
                </a:extLst>
              </p:cNvPr>
              <p:cNvGrpSpPr/>
              <p:nvPr/>
            </p:nvGrpSpPr>
            <p:grpSpPr>
              <a:xfrm>
                <a:off x="2457117" y="2511006"/>
                <a:ext cx="530683" cy="531128"/>
                <a:chOff x="3026450" y="831475"/>
                <a:chExt cx="944275" cy="944900"/>
              </a:xfrm>
            </p:grpSpPr>
            <p:sp>
              <p:nvSpPr>
                <p:cNvPr id="36" name="Google Shape;733;p30">
                  <a:extLst>
                    <a:ext uri="{FF2B5EF4-FFF2-40B4-BE49-F238E27FC236}">
                      <a16:creationId xmlns:a16="http://schemas.microsoft.com/office/drawing/2014/main" id="{1881C50A-22E9-4B04-C68F-0FCFBDC18D9B}"/>
                    </a:ext>
                  </a:extLst>
                </p:cNvPr>
                <p:cNvSpPr/>
                <p:nvPr/>
              </p:nvSpPr>
              <p:spPr>
                <a:xfrm>
                  <a:off x="3026450" y="831475"/>
                  <a:ext cx="944275" cy="9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71" h="37796" extrusionOk="0">
                      <a:moveTo>
                        <a:pt x="18873" y="0"/>
                      </a:moveTo>
                      <a:cubicBezTo>
                        <a:pt x="8447" y="0"/>
                        <a:pt x="1" y="8472"/>
                        <a:pt x="1" y="18898"/>
                      </a:cubicBezTo>
                      <a:cubicBezTo>
                        <a:pt x="1" y="29324"/>
                        <a:pt x="8447" y="37795"/>
                        <a:pt x="18873" y="37795"/>
                      </a:cubicBezTo>
                      <a:cubicBezTo>
                        <a:pt x="29324" y="37795"/>
                        <a:pt x="37771" y="29324"/>
                        <a:pt x="37771" y="18898"/>
                      </a:cubicBezTo>
                      <a:cubicBezTo>
                        <a:pt x="37771" y="8472"/>
                        <a:pt x="29324" y="0"/>
                        <a:pt x="188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734;p30">
                  <a:extLst>
                    <a:ext uri="{FF2B5EF4-FFF2-40B4-BE49-F238E27FC236}">
                      <a16:creationId xmlns:a16="http://schemas.microsoft.com/office/drawing/2014/main" id="{C0CABFE5-AE71-46E2-5738-A0474ECE8BC1}"/>
                    </a:ext>
                  </a:extLst>
                </p:cNvPr>
                <p:cNvSpPr/>
                <p:nvPr/>
              </p:nvSpPr>
              <p:spPr>
                <a:xfrm>
                  <a:off x="3400525" y="1528850"/>
                  <a:ext cx="513175" cy="2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7" h="9901" extrusionOk="0">
                      <a:moveTo>
                        <a:pt x="20527" y="0"/>
                      </a:moveTo>
                      <a:lnTo>
                        <a:pt x="20527" y="0"/>
                      </a:lnTo>
                      <a:cubicBezTo>
                        <a:pt x="18096" y="852"/>
                        <a:pt x="14737" y="3835"/>
                        <a:pt x="11655" y="5188"/>
                      </a:cubicBezTo>
                      <a:cubicBezTo>
                        <a:pt x="7118" y="7118"/>
                        <a:pt x="3584" y="7594"/>
                        <a:pt x="477" y="9223"/>
                      </a:cubicBezTo>
                      <a:cubicBezTo>
                        <a:pt x="326" y="9299"/>
                        <a:pt x="176" y="9399"/>
                        <a:pt x="0" y="9474"/>
                      </a:cubicBezTo>
                      <a:cubicBezTo>
                        <a:pt x="1279" y="9750"/>
                        <a:pt x="2582" y="9900"/>
                        <a:pt x="3910" y="9900"/>
                      </a:cubicBezTo>
                      <a:cubicBezTo>
                        <a:pt x="11103" y="9900"/>
                        <a:pt x="17344" y="5890"/>
                        <a:pt x="20527" y="0"/>
                      </a:cubicBezTo>
                      <a:close/>
                    </a:path>
                  </a:pathLst>
                </a:custGeom>
                <a:solidFill>
                  <a:srgbClr val="FFE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735;p30">
                  <a:extLst>
                    <a:ext uri="{FF2B5EF4-FFF2-40B4-BE49-F238E27FC236}">
                      <a16:creationId xmlns:a16="http://schemas.microsoft.com/office/drawing/2014/main" id="{2BC3EE2C-12B8-DE79-B924-C956163C6418}"/>
                    </a:ext>
                  </a:extLst>
                </p:cNvPr>
                <p:cNvSpPr/>
                <p:nvPr/>
              </p:nvSpPr>
              <p:spPr>
                <a:xfrm>
                  <a:off x="3026450" y="983100"/>
                  <a:ext cx="943650" cy="7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6" h="28949" extrusionOk="0">
                      <a:moveTo>
                        <a:pt x="32708" y="1"/>
                      </a:moveTo>
                      <a:cubicBezTo>
                        <a:pt x="31054" y="1655"/>
                        <a:pt x="29149" y="3785"/>
                        <a:pt x="27219" y="4687"/>
                      </a:cubicBezTo>
                      <a:cubicBezTo>
                        <a:pt x="23786" y="6266"/>
                        <a:pt x="19525" y="8923"/>
                        <a:pt x="14588" y="11229"/>
                      </a:cubicBezTo>
                      <a:cubicBezTo>
                        <a:pt x="12669" y="12134"/>
                        <a:pt x="10181" y="12376"/>
                        <a:pt x="7656" y="12376"/>
                      </a:cubicBezTo>
                      <a:cubicBezTo>
                        <a:pt x="4935" y="12376"/>
                        <a:pt x="2171" y="12095"/>
                        <a:pt x="26" y="12056"/>
                      </a:cubicBezTo>
                      <a:cubicBezTo>
                        <a:pt x="26" y="12306"/>
                        <a:pt x="1" y="12582"/>
                        <a:pt x="1" y="12833"/>
                      </a:cubicBezTo>
                      <a:cubicBezTo>
                        <a:pt x="1" y="19650"/>
                        <a:pt x="3635" y="25640"/>
                        <a:pt x="9074" y="28948"/>
                      </a:cubicBezTo>
                      <a:cubicBezTo>
                        <a:pt x="14613" y="26367"/>
                        <a:pt x="23334" y="20803"/>
                        <a:pt x="30101" y="16718"/>
                      </a:cubicBezTo>
                      <a:cubicBezTo>
                        <a:pt x="33736" y="14537"/>
                        <a:pt x="36116" y="13209"/>
                        <a:pt x="37746" y="12081"/>
                      </a:cubicBezTo>
                      <a:cubicBezTo>
                        <a:pt x="37545" y="7419"/>
                        <a:pt x="35690" y="3209"/>
                        <a:pt x="327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736;p30">
                  <a:extLst>
                    <a:ext uri="{FF2B5EF4-FFF2-40B4-BE49-F238E27FC236}">
                      <a16:creationId xmlns:a16="http://schemas.microsoft.com/office/drawing/2014/main" id="{79E65ADE-E2E2-050E-06AC-4D5103C8CC68}"/>
                    </a:ext>
                  </a:extLst>
                </p:cNvPr>
                <p:cNvSpPr/>
                <p:nvPr/>
              </p:nvSpPr>
              <p:spPr>
                <a:xfrm>
                  <a:off x="3064675" y="831475"/>
                  <a:ext cx="689250" cy="28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0" h="11405" extrusionOk="0">
                      <a:moveTo>
                        <a:pt x="17344" y="0"/>
                      </a:moveTo>
                      <a:cubicBezTo>
                        <a:pt x="9575" y="0"/>
                        <a:pt x="2908" y="4712"/>
                        <a:pt x="1" y="11404"/>
                      </a:cubicBezTo>
                      <a:lnTo>
                        <a:pt x="1" y="11404"/>
                      </a:lnTo>
                      <a:cubicBezTo>
                        <a:pt x="4412" y="10677"/>
                        <a:pt x="13234" y="9524"/>
                        <a:pt x="17269" y="7895"/>
                      </a:cubicBezTo>
                      <a:cubicBezTo>
                        <a:pt x="21079" y="6366"/>
                        <a:pt x="25590" y="4913"/>
                        <a:pt x="27570" y="3033"/>
                      </a:cubicBezTo>
                      <a:cubicBezTo>
                        <a:pt x="24612" y="1128"/>
                        <a:pt x="21129" y="0"/>
                        <a:pt x="1734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737;p30">
                  <a:extLst>
                    <a:ext uri="{FF2B5EF4-FFF2-40B4-BE49-F238E27FC236}">
                      <a16:creationId xmlns:a16="http://schemas.microsoft.com/office/drawing/2014/main" id="{4455BAD2-69CB-1C30-F92B-3A5ED946798D}"/>
                    </a:ext>
                  </a:extLst>
                </p:cNvPr>
                <p:cNvSpPr/>
                <p:nvPr/>
              </p:nvSpPr>
              <p:spPr>
                <a:xfrm>
                  <a:off x="3569700" y="1218075"/>
                  <a:ext cx="401025" cy="3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1" h="15390" extrusionOk="0">
                      <a:moveTo>
                        <a:pt x="15715" y="0"/>
                      </a:moveTo>
                      <a:cubicBezTo>
                        <a:pt x="11379" y="4211"/>
                        <a:pt x="0" y="15314"/>
                        <a:pt x="351" y="15389"/>
                      </a:cubicBezTo>
                      <a:cubicBezTo>
                        <a:pt x="354" y="15389"/>
                        <a:pt x="357" y="15390"/>
                        <a:pt x="361" y="15390"/>
                      </a:cubicBezTo>
                      <a:cubicBezTo>
                        <a:pt x="847" y="15390"/>
                        <a:pt x="10316" y="10530"/>
                        <a:pt x="15539" y="7694"/>
                      </a:cubicBezTo>
                      <a:cubicBezTo>
                        <a:pt x="15865" y="6316"/>
                        <a:pt x="16041" y="4887"/>
                        <a:pt x="16041" y="3434"/>
                      </a:cubicBezTo>
                      <a:cubicBezTo>
                        <a:pt x="16041" y="2256"/>
                        <a:pt x="15915" y="1103"/>
                        <a:pt x="157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738;p30">
                  <a:extLst>
                    <a:ext uri="{FF2B5EF4-FFF2-40B4-BE49-F238E27FC236}">
                      <a16:creationId xmlns:a16="http://schemas.microsoft.com/office/drawing/2014/main" id="{B8F2AFFA-41F2-17FF-7D1B-B990FFBCD0D0}"/>
                    </a:ext>
                  </a:extLst>
                </p:cNvPr>
                <p:cNvSpPr/>
                <p:nvPr/>
              </p:nvSpPr>
              <p:spPr>
                <a:xfrm>
                  <a:off x="3061550" y="1302325"/>
                  <a:ext cx="609675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7" h="12997" extrusionOk="0">
                      <a:moveTo>
                        <a:pt x="23527" y="0"/>
                      </a:moveTo>
                      <a:cubicBezTo>
                        <a:pt x="21221" y="0"/>
                        <a:pt x="5066" y="5931"/>
                        <a:pt x="0" y="7257"/>
                      </a:cubicBezTo>
                      <a:cubicBezTo>
                        <a:pt x="903" y="9387"/>
                        <a:pt x="2181" y="11342"/>
                        <a:pt x="3735" y="12996"/>
                      </a:cubicBezTo>
                      <a:cubicBezTo>
                        <a:pt x="9650" y="10289"/>
                        <a:pt x="24387" y="791"/>
                        <a:pt x="23785" y="64"/>
                      </a:cubicBezTo>
                      <a:cubicBezTo>
                        <a:pt x="23750" y="21"/>
                        <a:pt x="23663" y="0"/>
                        <a:pt x="235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39;p30">
                  <a:extLst>
                    <a:ext uri="{FF2B5EF4-FFF2-40B4-BE49-F238E27FC236}">
                      <a16:creationId xmlns:a16="http://schemas.microsoft.com/office/drawing/2014/main" id="{4140CD7E-827E-22A1-9D5B-380127A7D7B3}"/>
                    </a:ext>
                  </a:extLst>
                </p:cNvPr>
                <p:cNvSpPr/>
                <p:nvPr/>
              </p:nvSpPr>
              <p:spPr>
                <a:xfrm>
                  <a:off x="3612300" y="1022575"/>
                  <a:ext cx="303300" cy="20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2" h="8084" extrusionOk="0">
                      <a:moveTo>
                        <a:pt x="10602" y="1"/>
                      </a:moveTo>
                      <a:cubicBezTo>
                        <a:pt x="7695" y="2131"/>
                        <a:pt x="1" y="7770"/>
                        <a:pt x="76" y="8071"/>
                      </a:cubicBezTo>
                      <a:cubicBezTo>
                        <a:pt x="78" y="8080"/>
                        <a:pt x="89" y="8084"/>
                        <a:pt x="108" y="8084"/>
                      </a:cubicBezTo>
                      <a:cubicBezTo>
                        <a:pt x="684" y="8084"/>
                        <a:pt x="8758" y="4106"/>
                        <a:pt x="12131" y="2432"/>
                      </a:cubicBezTo>
                      <a:cubicBezTo>
                        <a:pt x="11680" y="1580"/>
                        <a:pt x="11179" y="778"/>
                        <a:pt x="10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740;p30">
                  <a:extLst>
                    <a:ext uri="{FF2B5EF4-FFF2-40B4-BE49-F238E27FC236}">
                      <a16:creationId xmlns:a16="http://schemas.microsoft.com/office/drawing/2014/main" id="{BED4ED08-81B1-8627-395F-DCF499F5212C}"/>
                    </a:ext>
                  </a:extLst>
                </p:cNvPr>
                <p:cNvSpPr/>
                <p:nvPr/>
              </p:nvSpPr>
              <p:spPr>
                <a:xfrm>
                  <a:off x="3032100" y="1148400"/>
                  <a:ext cx="332725" cy="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9" h="3439" extrusionOk="0">
                      <a:moveTo>
                        <a:pt x="11892" y="1"/>
                      </a:moveTo>
                      <a:cubicBezTo>
                        <a:pt x="9582" y="1"/>
                        <a:pt x="3681" y="630"/>
                        <a:pt x="527" y="958"/>
                      </a:cubicBezTo>
                      <a:cubicBezTo>
                        <a:pt x="301" y="1760"/>
                        <a:pt x="126" y="2587"/>
                        <a:pt x="1" y="3439"/>
                      </a:cubicBezTo>
                      <a:cubicBezTo>
                        <a:pt x="4136" y="2662"/>
                        <a:pt x="13309" y="532"/>
                        <a:pt x="12833" y="105"/>
                      </a:cubicBezTo>
                      <a:cubicBezTo>
                        <a:pt x="12746" y="32"/>
                        <a:pt x="12409" y="1"/>
                        <a:pt x="118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741;p30">
                  <a:extLst>
                    <a:ext uri="{FF2B5EF4-FFF2-40B4-BE49-F238E27FC236}">
                      <a16:creationId xmlns:a16="http://schemas.microsoft.com/office/drawing/2014/main" id="{4DCADAB6-3295-AE37-9347-EAFB505663DE}"/>
                    </a:ext>
                  </a:extLst>
                </p:cNvPr>
                <p:cNvSpPr/>
                <p:nvPr/>
              </p:nvSpPr>
              <p:spPr>
                <a:xfrm>
                  <a:off x="3175575" y="831475"/>
                  <a:ext cx="392900" cy="1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" h="5274" extrusionOk="0">
                      <a:moveTo>
                        <a:pt x="12908" y="0"/>
                      </a:moveTo>
                      <a:cubicBezTo>
                        <a:pt x="7921" y="0"/>
                        <a:pt x="3384" y="1955"/>
                        <a:pt x="1" y="5138"/>
                      </a:cubicBezTo>
                      <a:cubicBezTo>
                        <a:pt x="486" y="5225"/>
                        <a:pt x="1032" y="5274"/>
                        <a:pt x="1587" y="5274"/>
                      </a:cubicBezTo>
                      <a:cubicBezTo>
                        <a:pt x="2320" y="5274"/>
                        <a:pt x="3068" y="5188"/>
                        <a:pt x="3710" y="4988"/>
                      </a:cubicBezTo>
                      <a:cubicBezTo>
                        <a:pt x="5590" y="4412"/>
                        <a:pt x="12933" y="1855"/>
                        <a:pt x="15715" y="226"/>
                      </a:cubicBezTo>
                      <a:cubicBezTo>
                        <a:pt x="14813" y="101"/>
                        <a:pt x="13886" y="0"/>
                        <a:pt x="129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742;p30">
                  <a:extLst>
                    <a:ext uri="{FF2B5EF4-FFF2-40B4-BE49-F238E27FC236}">
                      <a16:creationId xmlns:a16="http://schemas.microsoft.com/office/drawing/2014/main" id="{2964557C-2EF4-81E2-5D91-C361C1360143}"/>
                    </a:ext>
                  </a:extLst>
                </p:cNvPr>
                <p:cNvSpPr/>
                <p:nvPr/>
              </p:nvSpPr>
              <p:spPr>
                <a:xfrm>
                  <a:off x="3198775" y="872200"/>
                  <a:ext cx="771950" cy="90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78" h="36167" extrusionOk="0">
                      <a:moveTo>
                        <a:pt x="19624" y="1"/>
                      </a:moveTo>
                      <a:lnTo>
                        <a:pt x="19624" y="1"/>
                      </a:lnTo>
                      <a:cubicBezTo>
                        <a:pt x="23835" y="3459"/>
                        <a:pt x="26542" y="8722"/>
                        <a:pt x="26542" y="14612"/>
                      </a:cubicBezTo>
                      <a:cubicBezTo>
                        <a:pt x="26542" y="25038"/>
                        <a:pt x="18071" y="33484"/>
                        <a:pt x="7644" y="33484"/>
                      </a:cubicBezTo>
                      <a:cubicBezTo>
                        <a:pt x="4938" y="33484"/>
                        <a:pt x="2356" y="32908"/>
                        <a:pt x="0" y="31880"/>
                      </a:cubicBezTo>
                      <a:lnTo>
                        <a:pt x="0" y="31880"/>
                      </a:lnTo>
                      <a:cubicBezTo>
                        <a:pt x="3258" y="34537"/>
                        <a:pt x="7444" y="36166"/>
                        <a:pt x="11980" y="36166"/>
                      </a:cubicBezTo>
                      <a:cubicBezTo>
                        <a:pt x="22431" y="36166"/>
                        <a:pt x="30878" y="27695"/>
                        <a:pt x="30878" y="17269"/>
                      </a:cubicBezTo>
                      <a:cubicBezTo>
                        <a:pt x="30878" y="9549"/>
                        <a:pt x="26241" y="2933"/>
                        <a:pt x="19624" y="1"/>
                      </a:cubicBezTo>
                      <a:close/>
                    </a:path>
                  </a:pathLst>
                </a:custGeom>
                <a:solidFill>
                  <a:srgbClr val="FFE599">
                    <a:alpha val="56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743;p30">
                <a:extLst>
                  <a:ext uri="{FF2B5EF4-FFF2-40B4-BE49-F238E27FC236}">
                    <a16:creationId xmlns:a16="http://schemas.microsoft.com/office/drawing/2014/main" id="{5F1CE8CB-462E-9126-4E2C-16FD2BF36950}"/>
                  </a:ext>
                </a:extLst>
              </p:cNvPr>
              <p:cNvSpPr/>
              <p:nvPr/>
            </p:nvSpPr>
            <p:spPr>
              <a:xfrm>
                <a:off x="2274058" y="2236888"/>
                <a:ext cx="896786" cy="1081016"/>
              </a:xfrm>
              <a:custGeom>
                <a:avLst/>
                <a:gdLst/>
                <a:ahLst/>
                <a:cxnLst/>
                <a:rect l="l" t="t" r="r" b="b"/>
                <a:pathLst>
                  <a:path w="63310" h="76316" extrusionOk="0">
                    <a:moveTo>
                      <a:pt x="3166" y="0"/>
                    </a:moveTo>
                    <a:cubicBezTo>
                      <a:pt x="2929" y="0"/>
                      <a:pt x="2734" y="57"/>
                      <a:pt x="2582" y="174"/>
                    </a:cubicBezTo>
                    <a:cubicBezTo>
                      <a:pt x="1" y="2179"/>
                      <a:pt x="11028" y="20801"/>
                      <a:pt x="27269" y="41779"/>
                    </a:cubicBezTo>
                    <a:cubicBezTo>
                      <a:pt x="42531" y="61522"/>
                      <a:pt x="56927" y="76315"/>
                      <a:pt x="60741" y="76315"/>
                    </a:cubicBezTo>
                    <a:cubicBezTo>
                      <a:pt x="60979" y="76315"/>
                      <a:pt x="61176" y="76258"/>
                      <a:pt x="61329" y="76140"/>
                    </a:cubicBezTo>
                    <a:cubicBezTo>
                      <a:pt x="63309" y="74611"/>
                      <a:pt x="57319" y="63358"/>
                      <a:pt x="47144" y="48796"/>
                    </a:cubicBezTo>
                    <a:cubicBezTo>
                      <a:pt x="46818" y="49272"/>
                      <a:pt x="46467" y="49749"/>
                      <a:pt x="46066" y="50175"/>
                    </a:cubicBezTo>
                    <a:cubicBezTo>
                      <a:pt x="54187" y="61603"/>
                      <a:pt x="59149" y="69949"/>
                      <a:pt x="58046" y="70801"/>
                    </a:cubicBezTo>
                    <a:cubicBezTo>
                      <a:pt x="57985" y="70848"/>
                      <a:pt x="57907" y="70871"/>
                      <a:pt x="57811" y="70871"/>
                    </a:cubicBezTo>
                    <a:cubicBezTo>
                      <a:pt x="55506" y="70871"/>
                      <a:pt x="43274" y="57418"/>
                      <a:pt x="29725" y="39874"/>
                    </a:cubicBezTo>
                    <a:cubicBezTo>
                      <a:pt x="15590" y="21628"/>
                      <a:pt x="5389" y="5864"/>
                      <a:pt x="6918" y="4686"/>
                    </a:cubicBezTo>
                    <a:cubicBezTo>
                      <a:pt x="6978" y="4639"/>
                      <a:pt x="7056" y="4617"/>
                      <a:pt x="7151" y="4617"/>
                    </a:cubicBezTo>
                    <a:cubicBezTo>
                      <a:pt x="8746" y="4617"/>
                      <a:pt x="15128" y="11107"/>
                      <a:pt x="23409" y="20926"/>
                    </a:cubicBezTo>
                    <a:cubicBezTo>
                      <a:pt x="23936" y="20676"/>
                      <a:pt x="24487" y="20450"/>
                      <a:pt x="25039" y="20250"/>
                    </a:cubicBezTo>
                    <a:cubicBezTo>
                      <a:pt x="14567" y="8068"/>
                      <a:pt x="5972" y="0"/>
                      <a:pt x="3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721;p30">
              <a:extLst>
                <a:ext uri="{FF2B5EF4-FFF2-40B4-BE49-F238E27FC236}">
                  <a16:creationId xmlns:a16="http://schemas.microsoft.com/office/drawing/2014/main" id="{C5E37D9A-5380-3172-5D54-DF083AF22F3D}"/>
                </a:ext>
              </a:extLst>
            </p:cNvPr>
            <p:cNvSpPr/>
            <p:nvPr/>
          </p:nvSpPr>
          <p:spPr>
            <a:xfrm>
              <a:off x="4499556" y="23487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8;p30">
              <a:extLst>
                <a:ext uri="{FF2B5EF4-FFF2-40B4-BE49-F238E27FC236}">
                  <a16:creationId xmlns:a16="http://schemas.microsoft.com/office/drawing/2014/main" id="{440B382C-D9B4-6B5F-1D6B-C9ADCF345E16}"/>
                </a:ext>
              </a:extLst>
            </p:cNvPr>
            <p:cNvSpPr/>
            <p:nvPr/>
          </p:nvSpPr>
          <p:spPr>
            <a:xfrm>
              <a:off x="4499556" y="3388225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6;p30">
              <a:extLst>
                <a:ext uri="{FF2B5EF4-FFF2-40B4-BE49-F238E27FC236}">
                  <a16:creationId xmlns:a16="http://schemas.microsoft.com/office/drawing/2014/main" id="{586F7FE5-9227-80C1-B2D7-C44F86141A31}"/>
                </a:ext>
              </a:extLst>
            </p:cNvPr>
            <p:cNvSpPr/>
            <p:nvPr/>
          </p:nvSpPr>
          <p:spPr>
            <a:xfrm>
              <a:off x="5013931" y="28622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4;p30">
              <a:extLst>
                <a:ext uri="{FF2B5EF4-FFF2-40B4-BE49-F238E27FC236}">
                  <a16:creationId xmlns:a16="http://schemas.microsoft.com/office/drawing/2014/main" id="{90E5F0E0-EE0F-81E3-F44C-4A817C48712E}"/>
                </a:ext>
              </a:extLst>
            </p:cNvPr>
            <p:cNvSpPr/>
            <p:nvPr/>
          </p:nvSpPr>
          <p:spPr>
            <a:xfrm>
              <a:off x="3977456" y="2862200"/>
              <a:ext cx="144900" cy="144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8151202E-DCB2-9088-B401-520BED1C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>
            <a:extLst>
              <a:ext uri="{FF2B5EF4-FFF2-40B4-BE49-F238E27FC236}">
                <a16:creationId xmlns:a16="http://schemas.microsoft.com/office/drawing/2014/main" id="{89D9577A-D199-DB5B-672F-E6507874A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861" y="666993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Подготовка</a:t>
            </a:r>
            <a:endParaRPr sz="3200" dirty="0"/>
          </a:p>
        </p:txBody>
      </p:sp>
      <p:sp>
        <p:nvSpPr>
          <p:cNvPr id="160" name="Google Shape;160;p20">
            <a:extLst>
              <a:ext uri="{FF2B5EF4-FFF2-40B4-BE49-F238E27FC236}">
                <a16:creationId xmlns:a16="http://schemas.microsoft.com/office/drawing/2014/main" id="{418116C6-4057-FCDD-B448-D4B9EE4F0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861" y="1934797"/>
            <a:ext cx="7715700" cy="235417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>
              <a:lnSpc>
                <a:spcPct val="100000"/>
              </a:lnSpc>
              <a:buSzPts val="2800"/>
              <a:buFont typeface="+mj-lt"/>
              <a:buAutoNum type="arabicPeriod"/>
            </a:pPr>
            <a:r>
              <a:rPr lang="ru-RU" sz="2000" dirty="0"/>
              <a:t>Скачайте </a:t>
            </a:r>
            <a:r>
              <a:rPr lang="en-US" sz="2000" dirty="0" err="1"/>
              <a:t>AndroidStudio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ru-RU" sz="2000" dirty="0">
                <a:hlinkClick r:id="rId3"/>
              </a:rPr>
              <a:t>ссылка на официальный сайт</a:t>
            </a:r>
            <a:r>
              <a:rPr lang="ru-RU" sz="2000" dirty="0"/>
              <a:t>)</a:t>
            </a:r>
          </a:p>
          <a:p>
            <a:pPr marL="342900">
              <a:lnSpc>
                <a:spcPct val="100000"/>
              </a:lnSpc>
              <a:buSzPts val="2800"/>
              <a:buFont typeface="+mj-lt"/>
              <a:buAutoNum type="arabicPeriod"/>
            </a:pPr>
            <a:r>
              <a:rPr lang="ru-RU" sz="2000" dirty="0"/>
              <a:t>Установите </a:t>
            </a:r>
            <a:r>
              <a:rPr lang="en-US" sz="2000" dirty="0" err="1"/>
              <a:t>AndroidStudio</a:t>
            </a:r>
            <a:endParaRPr lang="ru-RU" sz="2000" dirty="0"/>
          </a:p>
          <a:p>
            <a:pPr marL="342900">
              <a:lnSpc>
                <a:spcPct val="100000"/>
              </a:lnSpc>
              <a:buSzPts val="2800"/>
              <a:buFont typeface="+mj-lt"/>
              <a:buAutoNum type="arabicPeriod"/>
            </a:pPr>
            <a:r>
              <a:rPr lang="ru-RU" sz="2000" dirty="0"/>
              <a:t>Запустите программу и создайте пробный проект, чтобы проверить работу приложения</a:t>
            </a:r>
          </a:p>
          <a:p>
            <a:pPr marL="342900">
              <a:lnSpc>
                <a:spcPct val="100000"/>
              </a:lnSpc>
              <a:buSzPts val="2800"/>
              <a:buFont typeface="+mj-lt"/>
              <a:buAutoNum type="arabicPeriod"/>
            </a:pPr>
            <a:r>
              <a:rPr lang="ru-RU" sz="2000" dirty="0"/>
              <a:t>Установите эмулятор в</a:t>
            </a:r>
            <a:r>
              <a:rPr lang="en-US" sz="2000" dirty="0"/>
              <a:t> </a:t>
            </a:r>
            <a:r>
              <a:rPr lang="en-US" sz="2000" dirty="0" err="1"/>
              <a:t>AndroidStudio</a:t>
            </a:r>
            <a:r>
              <a:rPr lang="ru-RU" sz="2000" dirty="0"/>
              <a:t> (</a:t>
            </a:r>
            <a:r>
              <a:rPr lang="en-US" sz="2000" dirty="0"/>
              <a:t>Device Manager&gt;&gt;Create Device)</a:t>
            </a:r>
            <a:r>
              <a:rPr lang="ru-RU" sz="2000" dirty="0"/>
              <a:t>. </a:t>
            </a:r>
          </a:p>
          <a:p>
            <a:pPr marL="342900">
              <a:lnSpc>
                <a:spcPct val="100000"/>
              </a:lnSpc>
              <a:buSzPts val="2800"/>
              <a:buFont typeface="+mj-lt"/>
              <a:buAutoNum type="arabicPeriod"/>
            </a:pPr>
            <a:r>
              <a:rPr lang="ru-RU" sz="2000" dirty="0"/>
              <a:t>Если вы хотите использовать реальное устройство, то включите отладку по </a:t>
            </a:r>
            <a:r>
              <a:rPr lang="en-US" sz="2000" dirty="0"/>
              <a:t>USB</a:t>
            </a:r>
            <a:r>
              <a:rPr lang="ru-RU" sz="2000" dirty="0"/>
              <a:t> и подключите его по проводу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2239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title"/>
          </p:nvPr>
        </p:nvSpPr>
        <p:spPr>
          <a:xfrm>
            <a:off x="738622" y="211659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Шаг 1. Создание нового проекта </a:t>
            </a:r>
            <a:r>
              <a:rPr lang="ru-RU" dirty="0" err="1"/>
              <a:t>Android</a:t>
            </a:r>
            <a:r>
              <a:rPr lang="ru-RU" dirty="0"/>
              <a:t> для игры Космический корабль в </a:t>
            </a:r>
            <a:r>
              <a:rPr lang="ru-RU" dirty="0" err="1"/>
              <a:t>Android</a:t>
            </a:r>
            <a:r>
              <a:rPr lang="ru-RU" dirty="0"/>
              <a:t> Studio</a:t>
            </a:r>
            <a:endParaRPr dirty="0"/>
          </a:p>
        </p:txBody>
      </p:sp>
      <p:sp>
        <p:nvSpPr>
          <p:cNvPr id="781" name="Google Shape;781;p32"/>
          <p:cNvSpPr/>
          <p:nvPr/>
        </p:nvSpPr>
        <p:spPr>
          <a:xfrm>
            <a:off x="1114500" y="1723925"/>
            <a:ext cx="2080500" cy="2449200"/>
          </a:xfrm>
          <a:prstGeom prst="roundRect">
            <a:avLst>
              <a:gd name="adj" fmla="val 4054"/>
            </a:avLst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82" name="Google Shape;782;p32"/>
          <p:cNvGraphicFramePr/>
          <p:nvPr>
            <p:extLst>
              <p:ext uri="{D42A27DB-BD31-4B8C-83A1-F6EECF244321}">
                <p14:modId xmlns:p14="http://schemas.microsoft.com/office/powerpoint/2010/main" val="2336556497"/>
              </p:ext>
            </p:extLst>
          </p:nvPr>
        </p:nvGraphicFramePr>
        <p:xfrm>
          <a:off x="1272838" y="1874025"/>
          <a:ext cx="1763775" cy="2316631"/>
        </p:xfrm>
        <a:graphic>
          <a:graphicData uri="http://schemas.openxmlformats.org/drawingml/2006/table">
            <a:tbl>
              <a:tblPr>
                <a:noFill/>
                <a:tableStyleId>{0B8BA3FE-4A9D-4CC5-8D6D-2097A7BF38F1}</a:tableStyleId>
              </a:tblPr>
              <a:tblGrid>
                <a:gridCol w="176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9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dk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Запустите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Android Studio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21">
                <a:tc>
                  <a:txBody>
                    <a:bodyPr/>
                    <a:lstStyle/>
                    <a:p>
                      <a:pPr marL="17145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Выберите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New Project 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в меню Файл</a:t>
                      </a:r>
                    </a:p>
                    <a:p>
                      <a:pPr marL="17145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Выберите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Empty Views Activity 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в качестве шаблона</a:t>
                      </a:r>
                      <a:endParaRPr sz="12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3" name="Google Shape;783;p32"/>
          <p:cNvSpPr/>
          <p:nvPr/>
        </p:nvSpPr>
        <p:spPr>
          <a:xfrm>
            <a:off x="3531783" y="2151797"/>
            <a:ext cx="2080500" cy="2449200"/>
          </a:xfrm>
          <a:prstGeom prst="roundRect">
            <a:avLst>
              <a:gd name="adj" fmla="val 4054"/>
            </a:avLst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84" name="Google Shape;784;p32"/>
          <p:cNvGraphicFramePr/>
          <p:nvPr>
            <p:extLst>
              <p:ext uri="{D42A27DB-BD31-4B8C-83A1-F6EECF244321}">
                <p14:modId xmlns:p14="http://schemas.microsoft.com/office/powerpoint/2010/main" val="1692231598"/>
              </p:ext>
            </p:extLst>
          </p:nvPr>
        </p:nvGraphicFramePr>
        <p:xfrm>
          <a:off x="3690096" y="2301925"/>
          <a:ext cx="1763783" cy="2285940"/>
        </p:xfrm>
        <a:graphic>
          <a:graphicData uri="http://schemas.openxmlformats.org/drawingml/2006/table">
            <a:tbl>
              <a:tblPr>
                <a:noFill/>
                <a:tableStyleId>{0B8BA3FE-4A9D-4CC5-8D6D-2097A7BF38F1}</a:tableStyleId>
              </a:tblPr>
              <a:tblGrid>
                <a:gridCol w="1763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dk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Настройка сведений о проекте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Введите название проекта</a:t>
                      </a: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Введите название пакета</a:t>
                      </a: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Выберите язык (</a:t>
                      </a:r>
                      <a:r>
                        <a:rPr lang="ru-RU" sz="1200" b="0" i="0" u="none" strike="noStrike" cap="none" dirty="0" err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Kotlin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5" name="Google Shape;785;p32"/>
          <p:cNvSpPr/>
          <p:nvPr/>
        </p:nvSpPr>
        <p:spPr>
          <a:xfrm>
            <a:off x="5949054" y="1724170"/>
            <a:ext cx="2080500" cy="2449200"/>
          </a:xfrm>
          <a:prstGeom prst="roundRect">
            <a:avLst>
              <a:gd name="adj" fmla="val 4054"/>
            </a:avLst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86" name="Google Shape;786;p32"/>
          <p:cNvGraphicFramePr/>
          <p:nvPr>
            <p:extLst>
              <p:ext uri="{D42A27DB-BD31-4B8C-83A1-F6EECF244321}">
                <p14:modId xmlns:p14="http://schemas.microsoft.com/office/powerpoint/2010/main" val="1240089268"/>
              </p:ext>
            </p:extLst>
          </p:nvPr>
        </p:nvGraphicFramePr>
        <p:xfrm>
          <a:off x="6107379" y="1874326"/>
          <a:ext cx="1763775" cy="2316390"/>
        </p:xfrm>
        <a:graphic>
          <a:graphicData uri="http://schemas.openxmlformats.org/drawingml/2006/table">
            <a:tbl>
              <a:tblPr>
                <a:noFill/>
                <a:tableStyleId>{0B8BA3FE-4A9D-4CC5-8D6D-2097A7BF38F1}</a:tableStyleId>
              </a:tblPr>
              <a:tblGrid>
                <a:gridCol w="176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Finish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5645">
                <a:tc>
                  <a:txBody>
                    <a:bodyPr/>
                    <a:lstStyle/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Выберите целевые устройства и минимальную версию SDK</a:t>
                      </a:r>
                    </a:p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Нажмите </a:t>
                      </a:r>
                      <a:r>
                        <a:rPr lang="ru-RU" sz="1200" b="0" i="0" u="none" strike="noStrike" cap="none" dirty="0" err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Finish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чтобы создать проект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7" name="Google Shape;787;p32"/>
          <p:cNvGrpSpPr/>
          <p:nvPr/>
        </p:nvGrpSpPr>
        <p:grpSpPr>
          <a:xfrm>
            <a:off x="6683851" y="1293014"/>
            <a:ext cx="610894" cy="610820"/>
            <a:chOff x="-816418" y="1249097"/>
            <a:chExt cx="742548" cy="742548"/>
          </a:xfrm>
        </p:grpSpPr>
        <p:sp>
          <p:nvSpPr>
            <p:cNvPr id="788" name="Google Shape;788;p32"/>
            <p:cNvSpPr/>
            <p:nvPr/>
          </p:nvSpPr>
          <p:spPr>
            <a:xfrm>
              <a:off x="-816418" y="1249097"/>
              <a:ext cx="742548" cy="742548"/>
            </a:xfrm>
            <a:custGeom>
              <a:avLst/>
              <a:gdLst/>
              <a:ahLst/>
              <a:cxnLst/>
              <a:rect l="l" t="t" r="r" b="b"/>
              <a:pathLst>
                <a:path w="109359" h="109359" extrusionOk="0">
                  <a:moveTo>
                    <a:pt x="54679" y="0"/>
                  </a:moveTo>
                  <a:cubicBezTo>
                    <a:pt x="24484" y="0"/>
                    <a:pt x="0" y="24484"/>
                    <a:pt x="0" y="54679"/>
                  </a:cubicBezTo>
                  <a:cubicBezTo>
                    <a:pt x="0" y="84874"/>
                    <a:pt x="24484" y="109358"/>
                    <a:pt x="54679" y="109358"/>
                  </a:cubicBezTo>
                  <a:cubicBezTo>
                    <a:pt x="84874" y="109358"/>
                    <a:pt x="109358" y="84874"/>
                    <a:pt x="109358" y="54679"/>
                  </a:cubicBezTo>
                  <a:cubicBezTo>
                    <a:pt x="109358" y="24484"/>
                    <a:pt x="84874" y="0"/>
                    <a:pt x="54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-331653" y="1369246"/>
              <a:ext cx="155267" cy="155274"/>
            </a:xfrm>
            <a:custGeom>
              <a:avLst/>
              <a:gdLst/>
              <a:ahLst/>
              <a:cxnLst/>
              <a:rect l="l" t="t" r="r" b="b"/>
              <a:pathLst>
                <a:path w="22867" h="22868" extrusionOk="0">
                  <a:moveTo>
                    <a:pt x="11446" y="0"/>
                  </a:moveTo>
                  <a:lnTo>
                    <a:pt x="10294" y="10294"/>
                  </a:lnTo>
                  <a:lnTo>
                    <a:pt x="0" y="11446"/>
                  </a:lnTo>
                  <a:lnTo>
                    <a:pt x="10294" y="12573"/>
                  </a:lnTo>
                  <a:lnTo>
                    <a:pt x="11446" y="22867"/>
                  </a:lnTo>
                  <a:lnTo>
                    <a:pt x="12573" y="12573"/>
                  </a:lnTo>
                  <a:lnTo>
                    <a:pt x="22867" y="11446"/>
                  </a:lnTo>
                  <a:lnTo>
                    <a:pt x="12573" y="10294"/>
                  </a:lnTo>
                  <a:lnTo>
                    <a:pt x="1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-626040" y="1769801"/>
              <a:ext cx="119158" cy="119165"/>
            </a:xfrm>
            <a:custGeom>
              <a:avLst/>
              <a:gdLst/>
              <a:ahLst/>
              <a:cxnLst/>
              <a:rect l="l" t="t" r="r" b="b"/>
              <a:pathLst>
                <a:path w="17549" h="17550" extrusionOk="0">
                  <a:moveTo>
                    <a:pt x="8774" y="1"/>
                  </a:moveTo>
                  <a:lnTo>
                    <a:pt x="7892" y="7893"/>
                  </a:lnTo>
                  <a:lnTo>
                    <a:pt x="0" y="8775"/>
                  </a:lnTo>
                  <a:lnTo>
                    <a:pt x="7892" y="9657"/>
                  </a:lnTo>
                  <a:lnTo>
                    <a:pt x="8774" y="17549"/>
                  </a:lnTo>
                  <a:lnTo>
                    <a:pt x="9656" y="9657"/>
                  </a:lnTo>
                  <a:lnTo>
                    <a:pt x="17548" y="8775"/>
                  </a:lnTo>
                  <a:lnTo>
                    <a:pt x="9656" y="7893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-749353" y="1532830"/>
              <a:ext cx="92697" cy="92534"/>
            </a:xfrm>
            <a:custGeom>
              <a:avLst/>
              <a:gdLst/>
              <a:ahLst/>
              <a:cxnLst/>
              <a:rect l="l" t="t" r="r" b="b"/>
              <a:pathLst>
                <a:path w="13652" h="13628" extrusionOk="0">
                  <a:moveTo>
                    <a:pt x="6813" y="0"/>
                  </a:moveTo>
                  <a:lnTo>
                    <a:pt x="6152" y="6152"/>
                  </a:lnTo>
                  <a:lnTo>
                    <a:pt x="0" y="6814"/>
                  </a:lnTo>
                  <a:lnTo>
                    <a:pt x="6152" y="7500"/>
                  </a:lnTo>
                  <a:lnTo>
                    <a:pt x="6813" y="13627"/>
                  </a:lnTo>
                  <a:lnTo>
                    <a:pt x="7500" y="7500"/>
                  </a:lnTo>
                  <a:lnTo>
                    <a:pt x="13651" y="6814"/>
                  </a:lnTo>
                  <a:lnTo>
                    <a:pt x="7500" y="615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-753515" y="1249097"/>
              <a:ext cx="533694" cy="623621"/>
            </a:xfrm>
            <a:custGeom>
              <a:avLst/>
              <a:gdLst/>
              <a:ahLst/>
              <a:cxnLst/>
              <a:rect l="l" t="t" r="r" b="b"/>
              <a:pathLst>
                <a:path w="78600" h="91844" extrusionOk="0">
                  <a:moveTo>
                    <a:pt x="5221" y="0"/>
                  </a:moveTo>
                  <a:lnTo>
                    <a:pt x="23039" y="33160"/>
                  </a:lnTo>
                  <a:lnTo>
                    <a:pt x="0" y="13823"/>
                  </a:lnTo>
                  <a:lnTo>
                    <a:pt x="0" y="13823"/>
                  </a:lnTo>
                  <a:cubicBezTo>
                    <a:pt x="1" y="13824"/>
                    <a:pt x="29166" y="73673"/>
                    <a:pt x="41298" y="85805"/>
                  </a:cubicBezTo>
                  <a:cubicBezTo>
                    <a:pt x="45324" y="89832"/>
                    <a:pt x="50601" y="91844"/>
                    <a:pt x="55880" y="91844"/>
                  </a:cubicBezTo>
                  <a:cubicBezTo>
                    <a:pt x="60818" y="91844"/>
                    <a:pt x="65758" y="90083"/>
                    <a:pt x="69679" y="86565"/>
                  </a:cubicBezTo>
                  <a:cubicBezTo>
                    <a:pt x="78477" y="78600"/>
                    <a:pt x="78600" y="64777"/>
                    <a:pt x="70218" y="56395"/>
                  </a:cubicBezTo>
                  <a:lnTo>
                    <a:pt x="19950" y="6152"/>
                  </a:lnTo>
                  <a:lnTo>
                    <a:pt x="26396" y="2117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-644013" y="1416008"/>
              <a:ext cx="392408" cy="439007"/>
            </a:xfrm>
            <a:custGeom>
              <a:avLst/>
              <a:gdLst/>
              <a:ahLst/>
              <a:cxnLst/>
              <a:rect l="l" t="t" r="r" b="b"/>
              <a:pathLst>
                <a:path w="57792" h="64655" extrusionOk="0">
                  <a:moveTo>
                    <a:pt x="16715" y="0"/>
                  </a:moveTo>
                  <a:lnTo>
                    <a:pt x="24068" y="17303"/>
                  </a:lnTo>
                  <a:lnTo>
                    <a:pt x="24068" y="17303"/>
                  </a:lnTo>
                  <a:lnTo>
                    <a:pt x="4853" y="736"/>
                  </a:lnTo>
                  <a:lnTo>
                    <a:pt x="24043" y="36445"/>
                  </a:lnTo>
                  <a:lnTo>
                    <a:pt x="0" y="9510"/>
                  </a:lnTo>
                  <a:lnTo>
                    <a:pt x="0" y="9510"/>
                  </a:lnTo>
                  <a:cubicBezTo>
                    <a:pt x="9019" y="27377"/>
                    <a:pt x="18504" y="50856"/>
                    <a:pt x="27009" y="59385"/>
                  </a:cubicBezTo>
                  <a:cubicBezTo>
                    <a:pt x="30415" y="62792"/>
                    <a:pt x="34950" y="64654"/>
                    <a:pt x="39753" y="64654"/>
                  </a:cubicBezTo>
                  <a:cubicBezTo>
                    <a:pt x="44214" y="64654"/>
                    <a:pt x="48478" y="63012"/>
                    <a:pt x="51787" y="60047"/>
                  </a:cubicBezTo>
                  <a:cubicBezTo>
                    <a:pt x="55439" y="56738"/>
                    <a:pt x="57522" y="52204"/>
                    <a:pt x="57645" y="47229"/>
                  </a:cubicBezTo>
                  <a:cubicBezTo>
                    <a:pt x="57792" y="42180"/>
                    <a:pt x="55807" y="37229"/>
                    <a:pt x="52228" y="33651"/>
                  </a:cubicBezTo>
                  <a:lnTo>
                    <a:pt x="167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-488916" y="1628026"/>
              <a:ext cx="228660" cy="209309"/>
            </a:xfrm>
            <a:custGeom>
              <a:avLst/>
              <a:gdLst/>
              <a:ahLst/>
              <a:cxnLst/>
              <a:rect l="l" t="t" r="r" b="b"/>
              <a:pathLst>
                <a:path w="33676" h="30826" extrusionOk="0">
                  <a:moveTo>
                    <a:pt x="16912" y="1"/>
                  </a:moveTo>
                  <a:cubicBezTo>
                    <a:pt x="14161" y="1"/>
                    <a:pt x="11409" y="734"/>
                    <a:pt x="8970" y="2205"/>
                  </a:cubicBezTo>
                  <a:cubicBezTo>
                    <a:pt x="7917" y="2842"/>
                    <a:pt x="6912" y="3602"/>
                    <a:pt x="6005" y="4509"/>
                  </a:cubicBezTo>
                  <a:cubicBezTo>
                    <a:pt x="0" y="10538"/>
                    <a:pt x="0" y="20293"/>
                    <a:pt x="6005" y="26322"/>
                  </a:cubicBezTo>
                  <a:cubicBezTo>
                    <a:pt x="9019" y="29324"/>
                    <a:pt x="12965" y="30825"/>
                    <a:pt x="16908" y="30825"/>
                  </a:cubicBezTo>
                  <a:cubicBezTo>
                    <a:pt x="20851" y="30825"/>
                    <a:pt x="24791" y="29324"/>
                    <a:pt x="27793" y="26322"/>
                  </a:cubicBezTo>
                  <a:cubicBezTo>
                    <a:pt x="28725" y="25415"/>
                    <a:pt x="29484" y="24410"/>
                    <a:pt x="30122" y="23356"/>
                  </a:cubicBezTo>
                  <a:cubicBezTo>
                    <a:pt x="33675" y="17425"/>
                    <a:pt x="32916" y="9631"/>
                    <a:pt x="27793" y="4509"/>
                  </a:cubicBezTo>
                  <a:cubicBezTo>
                    <a:pt x="24791" y="1507"/>
                    <a:pt x="20854" y="1"/>
                    <a:pt x="1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-452304" y="1628026"/>
              <a:ext cx="192048" cy="173478"/>
            </a:xfrm>
            <a:custGeom>
              <a:avLst/>
              <a:gdLst/>
              <a:ahLst/>
              <a:cxnLst/>
              <a:rect l="l" t="t" r="r" b="b"/>
              <a:pathLst>
                <a:path w="28284" h="25549" extrusionOk="0">
                  <a:moveTo>
                    <a:pt x="11520" y="1"/>
                  </a:moveTo>
                  <a:cubicBezTo>
                    <a:pt x="8769" y="1"/>
                    <a:pt x="6017" y="734"/>
                    <a:pt x="3578" y="2205"/>
                  </a:cubicBezTo>
                  <a:cubicBezTo>
                    <a:pt x="0" y="8112"/>
                    <a:pt x="784" y="15930"/>
                    <a:pt x="5907" y="21028"/>
                  </a:cubicBezTo>
                  <a:cubicBezTo>
                    <a:pt x="8910" y="24045"/>
                    <a:pt x="12848" y="25549"/>
                    <a:pt x="16790" y="25549"/>
                  </a:cubicBezTo>
                  <a:cubicBezTo>
                    <a:pt x="19540" y="25549"/>
                    <a:pt x="22292" y="24817"/>
                    <a:pt x="24730" y="23356"/>
                  </a:cubicBezTo>
                  <a:cubicBezTo>
                    <a:pt x="28283" y="17425"/>
                    <a:pt x="27524" y="9631"/>
                    <a:pt x="22401" y="4509"/>
                  </a:cubicBezTo>
                  <a:cubicBezTo>
                    <a:pt x="19399" y="1507"/>
                    <a:pt x="15462" y="1"/>
                    <a:pt x="11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352294" y="1676065"/>
              <a:ext cx="55590" cy="48705"/>
            </a:xfrm>
            <a:custGeom>
              <a:avLst/>
              <a:gdLst/>
              <a:ahLst/>
              <a:cxnLst/>
              <a:rect l="l" t="t" r="r" b="b"/>
              <a:pathLst>
                <a:path w="8187" h="7173" extrusionOk="0">
                  <a:moveTo>
                    <a:pt x="2357" y="0"/>
                  </a:moveTo>
                  <a:cubicBezTo>
                    <a:pt x="1815" y="0"/>
                    <a:pt x="1343" y="161"/>
                    <a:pt x="1006" y="498"/>
                  </a:cubicBezTo>
                  <a:cubicBezTo>
                    <a:pt x="1" y="1527"/>
                    <a:pt x="565" y="3708"/>
                    <a:pt x="2256" y="5424"/>
                  </a:cubicBezTo>
                  <a:cubicBezTo>
                    <a:pt x="3395" y="6546"/>
                    <a:pt x="4739" y="7172"/>
                    <a:pt x="5807" y="7172"/>
                  </a:cubicBezTo>
                  <a:cubicBezTo>
                    <a:pt x="6349" y="7172"/>
                    <a:pt x="6820" y="7012"/>
                    <a:pt x="7158" y="6674"/>
                  </a:cubicBezTo>
                  <a:cubicBezTo>
                    <a:pt x="8187" y="5669"/>
                    <a:pt x="7623" y="3463"/>
                    <a:pt x="5908" y="1772"/>
                  </a:cubicBezTo>
                  <a:cubicBezTo>
                    <a:pt x="4783" y="632"/>
                    <a:pt x="3432" y="0"/>
                    <a:pt x="2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-324503" y="1498385"/>
              <a:ext cx="21314" cy="21307"/>
            </a:xfrm>
            <a:custGeom>
              <a:avLst/>
              <a:gdLst/>
              <a:ahLst/>
              <a:cxnLst/>
              <a:rect l="l" t="t" r="r" b="b"/>
              <a:pathLst>
                <a:path w="3139" h="3138" extrusionOk="0">
                  <a:moveTo>
                    <a:pt x="1569" y="0"/>
                  </a:moveTo>
                  <a:lnTo>
                    <a:pt x="1" y="1569"/>
                  </a:lnTo>
                  <a:lnTo>
                    <a:pt x="1569" y="3137"/>
                  </a:lnTo>
                  <a:lnTo>
                    <a:pt x="3138" y="15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-621884" y="1662798"/>
              <a:ext cx="21307" cy="21307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569" y="1"/>
                  </a:moveTo>
                  <a:lnTo>
                    <a:pt x="1" y="1569"/>
                  </a:lnTo>
                  <a:lnTo>
                    <a:pt x="1569" y="3138"/>
                  </a:lnTo>
                  <a:lnTo>
                    <a:pt x="3138" y="15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-273910" y="1860332"/>
              <a:ext cx="21307" cy="21307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569" y="1"/>
                  </a:moveTo>
                  <a:lnTo>
                    <a:pt x="1" y="1569"/>
                  </a:lnTo>
                  <a:lnTo>
                    <a:pt x="1569" y="3138"/>
                  </a:lnTo>
                  <a:lnTo>
                    <a:pt x="3138" y="15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-528189" y="1855505"/>
              <a:ext cx="21137" cy="21314"/>
            </a:xfrm>
            <a:custGeom>
              <a:avLst/>
              <a:gdLst/>
              <a:ahLst/>
              <a:cxnLst/>
              <a:rect l="l" t="t" r="r" b="b"/>
              <a:pathLst>
                <a:path w="3113" h="3139" extrusionOk="0">
                  <a:moveTo>
                    <a:pt x="1544" y="1"/>
                  </a:moveTo>
                  <a:lnTo>
                    <a:pt x="0" y="1570"/>
                  </a:lnTo>
                  <a:lnTo>
                    <a:pt x="1544" y="3138"/>
                  </a:lnTo>
                  <a:lnTo>
                    <a:pt x="3113" y="1570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-181553" y="1754660"/>
              <a:ext cx="21314" cy="21144"/>
            </a:xfrm>
            <a:custGeom>
              <a:avLst/>
              <a:gdLst/>
              <a:ahLst/>
              <a:cxnLst/>
              <a:rect l="l" t="t" r="r" b="b"/>
              <a:pathLst>
                <a:path w="3139" h="3114" extrusionOk="0">
                  <a:moveTo>
                    <a:pt x="1570" y="1"/>
                  </a:moveTo>
                  <a:lnTo>
                    <a:pt x="1" y="1545"/>
                  </a:lnTo>
                  <a:lnTo>
                    <a:pt x="1570" y="3113"/>
                  </a:lnTo>
                  <a:lnTo>
                    <a:pt x="3138" y="1545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-428512" y="1334800"/>
              <a:ext cx="21314" cy="21307"/>
            </a:xfrm>
            <a:custGeom>
              <a:avLst/>
              <a:gdLst/>
              <a:ahLst/>
              <a:cxnLst/>
              <a:rect l="l" t="t" r="r" b="b"/>
              <a:pathLst>
                <a:path w="3139" h="3138" extrusionOk="0">
                  <a:moveTo>
                    <a:pt x="1570" y="0"/>
                  </a:moveTo>
                  <a:lnTo>
                    <a:pt x="1" y="1569"/>
                  </a:lnTo>
                  <a:lnTo>
                    <a:pt x="1570" y="3137"/>
                  </a:lnTo>
                  <a:lnTo>
                    <a:pt x="3138" y="156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-132291" y="1613543"/>
              <a:ext cx="21307" cy="21307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569" y="0"/>
                  </a:moveTo>
                  <a:lnTo>
                    <a:pt x="1" y="1569"/>
                  </a:lnTo>
                  <a:lnTo>
                    <a:pt x="1569" y="3137"/>
                  </a:lnTo>
                  <a:lnTo>
                    <a:pt x="3138" y="15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-758676" y="1764315"/>
              <a:ext cx="21144" cy="21137"/>
            </a:xfrm>
            <a:custGeom>
              <a:avLst/>
              <a:gdLst/>
              <a:ahLst/>
              <a:cxnLst/>
              <a:rect l="l" t="t" r="r" b="b"/>
              <a:pathLst>
                <a:path w="3114" h="3113" extrusionOk="0">
                  <a:moveTo>
                    <a:pt x="1545" y="0"/>
                  </a:moveTo>
                  <a:lnTo>
                    <a:pt x="1" y="1544"/>
                  </a:lnTo>
                  <a:lnTo>
                    <a:pt x="1545" y="3113"/>
                  </a:lnTo>
                  <a:lnTo>
                    <a:pt x="3113" y="1544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-294043" y="1328641"/>
              <a:ext cx="21137" cy="21137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1569" y="0"/>
                  </a:moveTo>
                  <a:lnTo>
                    <a:pt x="0" y="1544"/>
                  </a:lnTo>
                  <a:lnTo>
                    <a:pt x="1569" y="3113"/>
                  </a:lnTo>
                  <a:lnTo>
                    <a:pt x="3113" y="1544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2"/>
          <p:cNvGrpSpPr/>
          <p:nvPr/>
        </p:nvGrpSpPr>
        <p:grpSpPr>
          <a:xfrm>
            <a:off x="1849295" y="1265647"/>
            <a:ext cx="610894" cy="610680"/>
            <a:chOff x="-206513" y="1829384"/>
            <a:chExt cx="742548" cy="742378"/>
          </a:xfrm>
        </p:grpSpPr>
        <p:sp>
          <p:nvSpPr>
            <p:cNvPr id="807" name="Google Shape;807;p32"/>
            <p:cNvSpPr/>
            <p:nvPr/>
          </p:nvSpPr>
          <p:spPr>
            <a:xfrm>
              <a:off x="-206513" y="1829384"/>
              <a:ext cx="742548" cy="742378"/>
            </a:xfrm>
            <a:custGeom>
              <a:avLst/>
              <a:gdLst/>
              <a:ahLst/>
              <a:cxnLst/>
              <a:rect l="l" t="t" r="r" b="b"/>
              <a:pathLst>
                <a:path w="109359" h="109334" extrusionOk="0">
                  <a:moveTo>
                    <a:pt x="54680" y="0"/>
                  </a:moveTo>
                  <a:cubicBezTo>
                    <a:pt x="24485" y="0"/>
                    <a:pt x="1" y="24484"/>
                    <a:pt x="1" y="54679"/>
                  </a:cubicBezTo>
                  <a:cubicBezTo>
                    <a:pt x="1" y="72620"/>
                    <a:pt x="8652" y="88526"/>
                    <a:pt x="22010" y="98501"/>
                  </a:cubicBezTo>
                  <a:cubicBezTo>
                    <a:pt x="22745" y="99065"/>
                    <a:pt x="23505" y="99604"/>
                    <a:pt x="24289" y="100118"/>
                  </a:cubicBezTo>
                  <a:cubicBezTo>
                    <a:pt x="30416" y="104236"/>
                    <a:pt x="37426" y="107128"/>
                    <a:pt x="44950" y="108476"/>
                  </a:cubicBezTo>
                  <a:cubicBezTo>
                    <a:pt x="48111" y="109040"/>
                    <a:pt x="51371" y="109334"/>
                    <a:pt x="54680" y="109334"/>
                  </a:cubicBezTo>
                  <a:cubicBezTo>
                    <a:pt x="65929" y="109334"/>
                    <a:pt x="76394" y="105952"/>
                    <a:pt x="85071" y="100118"/>
                  </a:cubicBezTo>
                  <a:cubicBezTo>
                    <a:pt x="85855" y="99604"/>
                    <a:pt x="86615" y="99065"/>
                    <a:pt x="87374" y="98501"/>
                  </a:cubicBezTo>
                  <a:cubicBezTo>
                    <a:pt x="100707" y="88526"/>
                    <a:pt x="109359" y="72620"/>
                    <a:pt x="109359" y="54679"/>
                  </a:cubicBezTo>
                  <a:cubicBezTo>
                    <a:pt x="109359" y="24484"/>
                    <a:pt x="84875" y="0"/>
                    <a:pt x="54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276093" y="2042888"/>
              <a:ext cx="62740" cy="62583"/>
            </a:xfrm>
            <a:custGeom>
              <a:avLst/>
              <a:gdLst/>
              <a:ahLst/>
              <a:cxnLst/>
              <a:rect l="l" t="t" r="r" b="b"/>
              <a:pathLst>
                <a:path w="9240" h="9217" extrusionOk="0">
                  <a:moveTo>
                    <a:pt x="4632" y="1"/>
                  </a:moveTo>
                  <a:cubicBezTo>
                    <a:pt x="2083" y="1"/>
                    <a:pt x="0" y="2060"/>
                    <a:pt x="0" y="4608"/>
                  </a:cubicBezTo>
                  <a:cubicBezTo>
                    <a:pt x="0" y="7157"/>
                    <a:pt x="2083" y="9216"/>
                    <a:pt x="4632" y="9216"/>
                  </a:cubicBezTo>
                  <a:cubicBezTo>
                    <a:pt x="7181" y="9216"/>
                    <a:pt x="9240" y="7157"/>
                    <a:pt x="9240" y="4608"/>
                  </a:cubicBezTo>
                  <a:cubicBezTo>
                    <a:pt x="9240" y="2060"/>
                    <a:pt x="7181" y="1"/>
                    <a:pt x="463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273092" y="2042807"/>
              <a:ext cx="63249" cy="60166"/>
            </a:xfrm>
            <a:custGeom>
              <a:avLst/>
              <a:gdLst/>
              <a:ahLst/>
              <a:cxnLst/>
              <a:rect l="l" t="t" r="r" b="b"/>
              <a:pathLst>
                <a:path w="9315" h="8861" extrusionOk="0">
                  <a:moveTo>
                    <a:pt x="5065" y="1"/>
                  </a:moveTo>
                  <a:cubicBezTo>
                    <a:pt x="3886" y="1"/>
                    <a:pt x="2709" y="454"/>
                    <a:pt x="1815" y="1361"/>
                  </a:cubicBezTo>
                  <a:cubicBezTo>
                    <a:pt x="1" y="3150"/>
                    <a:pt x="1" y="6067"/>
                    <a:pt x="1815" y="7880"/>
                  </a:cubicBezTo>
                  <a:cubicBezTo>
                    <a:pt x="2231" y="8297"/>
                    <a:pt x="2721" y="8640"/>
                    <a:pt x="3261" y="8861"/>
                  </a:cubicBezTo>
                  <a:cubicBezTo>
                    <a:pt x="2525" y="7169"/>
                    <a:pt x="2844" y="5160"/>
                    <a:pt x="4216" y="3787"/>
                  </a:cubicBezTo>
                  <a:cubicBezTo>
                    <a:pt x="5117" y="2886"/>
                    <a:pt x="6303" y="2429"/>
                    <a:pt x="7490" y="2429"/>
                  </a:cubicBezTo>
                  <a:cubicBezTo>
                    <a:pt x="8112" y="2429"/>
                    <a:pt x="8733" y="2554"/>
                    <a:pt x="9314" y="2807"/>
                  </a:cubicBezTo>
                  <a:cubicBezTo>
                    <a:pt x="9069" y="2268"/>
                    <a:pt x="8751" y="1777"/>
                    <a:pt x="8334" y="1361"/>
                  </a:cubicBezTo>
                  <a:cubicBezTo>
                    <a:pt x="7427" y="454"/>
                    <a:pt x="6245" y="1"/>
                    <a:pt x="506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93530" y="1941378"/>
              <a:ext cx="346820" cy="334795"/>
            </a:xfrm>
            <a:custGeom>
              <a:avLst/>
              <a:gdLst/>
              <a:ahLst/>
              <a:cxnLst/>
              <a:rect l="l" t="t" r="r" b="b"/>
              <a:pathLst>
                <a:path w="51078" h="49307" extrusionOk="0">
                  <a:moveTo>
                    <a:pt x="6079" y="0"/>
                  </a:moveTo>
                  <a:cubicBezTo>
                    <a:pt x="5761" y="540"/>
                    <a:pt x="5466" y="1079"/>
                    <a:pt x="5197" y="1643"/>
                  </a:cubicBezTo>
                  <a:cubicBezTo>
                    <a:pt x="4780" y="2476"/>
                    <a:pt x="4413" y="3334"/>
                    <a:pt x="4069" y="4191"/>
                  </a:cubicBezTo>
                  <a:cubicBezTo>
                    <a:pt x="1" y="14485"/>
                    <a:pt x="1324" y="26396"/>
                    <a:pt x="8015" y="35636"/>
                  </a:cubicBezTo>
                  <a:lnTo>
                    <a:pt x="16054" y="43504"/>
                  </a:lnTo>
                  <a:cubicBezTo>
                    <a:pt x="21667" y="47371"/>
                    <a:pt x="28212" y="49307"/>
                    <a:pt x="34760" y="49307"/>
                  </a:cubicBezTo>
                  <a:cubicBezTo>
                    <a:pt x="38878" y="49307"/>
                    <a:pt x="42997" y="48541"/>
                    <a:pt x="46886" y="47008"/>
                  </a:cubicBezTo>
                  <a:cubicBezTo>
                    <a:pt x="47744" y="46665"/>
                    <a:pt x="48602" y="46273"/>
                    <a:pt x="49435" y="45856"/>
                  </a:cubicBezTo>
                  <a:cubicBezTo>
                    <a:pt x="49974" y="45587"/>
                    <a:pt x="50538" y="45293"/>
                    <a:pt x="51077" y="44999"/>
                  </a:cubicBezTo>
                  <a:lnTo>
                    <a:pt x="607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3530" y="1941378"/>
              <a:ext cx="107513" cy="252459"/>
            </a:xfrm>
            <a:custGeom>
              <a:avLst/>
              <a:gdLst/>
              <a:ahLst/>
              <a:cxnLst/>
              <a:rect l="l" t="t" r="r" b="b"/>
              <a:pathLst>
                <a:path w="15834" h="37181" extrusionOk="0">
                  <a:moveTo>
                    <a:pt x="6079" y="0"/>
                  </a:moveTo>
                  <a:cubicBezTo>
                    <a:pt x="5761" y="540"/>
                    <a:pt x="5466" y="1079"/>
                    <a:pt x="5197" y="1643"/>
                  </a:cubicBezTo>
                  <a:cubicBezTo>
                    <a:pt x="4780" y="2476"/>
                    <a:pt x="4413" y="3334"/>
                    <a:pt x="4069" y="4191"/>
                  </a:cubicBezTo>
                  <a:cubicBezTo>
                    <a:pt x="1" y="14485"/>
                    <a:pt x="1324" y="26396"/>
                    <a:pt x="8015" y="35636"/>
                  </a:cubicBezTo>
                  <a:lnTo>
                    <a:pt x="9584" y="37180"/>
                  </a:lnTo>
                  <a:cubicBezTo>
                    <a:pt x="6398" y="31396"/>
                    <a:pt x="7966" y="22377"/>
                    <a:pt x="13358" y="13480"/>
                  </a:cubicBezTo>
                  <a:cubicBezTo>
                    <a:pt x="13799" y="12721"/>
                    <a:pt x="14290" y="11961"/>
                    <a:pt x="14780" y="11226"/>
                  </a:cubicBezTo>
                  <a:cubicBezTo>
                    <a:pt x="15123" y="10735"/>
                    <a:pt x="15466" y="10245"/>
                    <a:pt x="15834" y="9755"/>
                  </a:cubicBezTo>
                  <a:lnTo>
                    <a:pt x="607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143960" y="2204647"/>
              <a:ext cx="20805" cy="502"/>
            </a:xfrm>
            <a:custGeom>
              <a:avLst/>
              <a:gdLst/>
              <a:ahLst/>
              <a:cxnLst/>
              <a:rect l="l" t="t" r="r" b="b"/>
              <a:pathLst>
                <a:path w="3064" h="74" extrusionOk="0">
                  <a:moveTo>
                    <a:pt x="3064" y="0"/>
                  </a:moveTo>
                  <a:lnTo>
                    <a:pt x="0" y="49"/>
                  </a:lnTo>
                  <a:cubicBezTo>
                    <a:pt x="49" y="49"/>
                    <a:pt x="74" y="49"/>
                    <a:pt x="98" y="74"/>
                  </a:cubicBezTo>
                  <a:lnTo>
                    <a:pt x="306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56090" y="2177018"/>
              <a:ext cx="217341" cy="194717"/>
            </a:xfrm>
            <a:custGeom>
              <a:avLst/>
              <a:gdLst/>
              <a:ahLst/>
              <a:cxnLst/>
              <a:rect l="l" t="t" r="r" b="b"/>
              <a:pathLst>
                <a:path w="32009" h="28677" extrusionOk="0">
                  <a:moveTo>
                    <a:pt x="16005" y="1"/>
                  </a:moveTo>
                  <a:cubicBezTo>
                    <a:pt x="14069" y="1"/>
                    <a:pt x="12108" y="1055"/>
                    <a:pt x="11201" y="3163"/>
                  </a:cubicBezTo>
                  <a:lnTo>
                    <a:pt x="8015" y="10417"/>
                  </a:lnTo>
                  <a:lnTo>
                    <a:pt x="0" y="28676"/>
                  </a:lnTo>
                  <a:lnTo>
                    <a:pt x="32009" y="28676"/>
                  </a:lnTo>
                  <a:lnTo>
                    <a:pt x="24019" y="10417"/>
                  </a:lnTo>
                  <a:lnTo>
                    <a:pt x="20833" y="3163"/>
                  </a:lnTo>
                  <a:cubicBezTo>
                    <a:pt x="19902" y="1055"/>
                    <a:pt x="17965" y="1"/>
                    <a:pt x="16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4469" y="2371728"/>
              <a:ext cx="280583" cy="55420"/>
            </a:xfrm>
            <a:custGeom>
              <a:avLst/>
              <a:gdLst/>
              <a:ahLst/>
              <a:cxnLst/>
              <a:rect l="l" t="t" r="r" b="b"/>
              <a:pathLst>
                <a:path w="41323" h="8162" extrusionOk="0">
                  <a:moveTo>
                    <a:pt x="1" y="0"/>
                  </a:moveTo>
                  <a:lnTo>
                    <a:pt x="1" y="8162"/>
                  </a:lnTo>
                  <a:lnTo>
                    <a:pt x="41323" y="8162"/>
                  </a:lnTo>
                  <a:lnTo>
                    <a:pt x="4132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24469" y="2371728"/>
              <a:ext cx="55427" cy="55420"/>
            </a:xfrm>
            <a:custGeom>
              <a:avLst/>
              <a:gdLst/>
              <a:ahLst/>
              <a:cxnLst/>
              <a:rect l="l" t="t" r="r" b="b"/>
              <a:pathLst>
                <a:path w="8163" h="8162" extrusionOk="0">
                  <a:moveTo>
                    <a:pt x="1" y="0"/>
                  </a:moveTo>
                  <a:lnTo>
                    <a:pt x="1" y="8162"/>
                  </a:lnTo>
                  <a:lnTo>
                    <a:pt x="8162" y="8162"/>
                  </a:lnTo>
                  <a:lnTo>
                    <a:pt x="816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-12305" y="2427141"/>
              <a:ext cx="354139" cy="71064"/>
            </a:xfrm>
            <a:custGeom>
              <a:avLst/>
              <a:gdLst/>
              <a:ahLst/>
              <a:cxnLst/>
              <a:rect l="l" t="t" r="r" b="b"/>
              <a:pathLst>
                <a:path w="52156" h="10466" extrusionOk="0">
                  <a:moveTo>
                    <a:pt x="0" y="1"/>
                  </a:moveTo>
                  <a:lnTo>
                    <a:pt x="0" y="10466"/>
                  </a:lnTo>
                  <a:lnTo>
                    <a:pt x="52155" y="10466"/>
                  </a:lnTo>
                  <a:lnTo>
                    <a:pt x="521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-12305" y="2427141"/>
              <a:ext cx="354139" cy="23473"/>
            </a:xfrm>
            <a:custGeom>
              <a:avLst/>
              <a:gdLst/>
              <a:ahLst/>
              <a:cxnLst/>
              <a:rect l="l" t="t" r="r" b="b"/>
              <a:pathLst>
                <a:path w="52156" h="3457" extrusionOk="0">
                  <a:moveTo>
                    <a:pt x="0" y="1"/>
                  </a:moveTo>
                  <a:lnTo>
                    <a:pt x="0" y="3456"/>
                  </a:lnTo>
                  <a:lnTo>
                    <a:pt x="52155" y="3456"/>
                  </a:lnTo>
                  <a:lnTo>
                    <a:pt x="52155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121159" y="1952527"/>
              <a:ext cx="308042" cy="308042"/>
            </a:xfrm>
            <a:custGeom>
              <a:avLst/>
              <a:gdLst/>
              <a:ahLst/>
              <a:cxnLst/>
              <a:rect l="l" t="t" r="r" b="b"/>
              <a:pathLst>
                <a:path w="45367" h="45367" extrusionOk="0">
                  <a:moveTo>
                    <a:pt x="1128" y="1"/>
                  </a:moveTo>
                  <a:cubicBezTo>
                    <a:pt x="711" y="834"/>
                    <a:pt x="344" y="1692"/>
                    <a:pt x="0" y="2549"/>
                  </a:cubicBezTo>
                  <a:lnTo>
                    <a:pt x="42817" y="45366"/>
                  </a:lnTo>
                  <a:cubicBezTo>
                    <a:pt x="43675" y="45023"/>
                    <a:pt x="44533" y="44631"/>
                    <a:pt x="45366" y="44214"/>
                  </a:cubicBezTo>
                  <a:lnTo>
                    <a:pt x="1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147620" y="2199656"/>
              <a:ext cx="34290" cy="34452"/>
            </a:xfrm>
            <a:custGeom>
              <a:avLst/>
              <a:gdLst/>
              <a:ahLst/>
              <a:cxnLst/>
              <a:rect l="l" t="t" r="r" b="b"/>
              <a:pathLst>
                <a:path w="5050" h="5074" extrusionOk="0">
                  <a:moveTo>
                    <a:pt x="2525" y="0"/>
                  </a:moveTo>
                  <a:cubicBezTo>
                    <a:pt x="1128" y="0"/>
                    <a:pt x="0" y="1152"/>
                    <a:pt x="0" y="2525"/>
                  </a:cubicBezTo>
                  <a:cubicBezTo>
                    <a:pt x="0" y="3922"/>
                    <a:pt x="1128" y="5073"/>
                    <a:pt x="2525" y="5073"/>
                  </a:cubicBezTo>
                  <a:cubicBezTo>
                    <a:pt x="3922" y="5073"/>
                    <a:pt x="5049" y="3922"/>
                    <a:pt x="5049" y="2525"/>
                  </a:cubicBezTo>
                  <a:cubicBezTo>
                    <a:pt x="5049" y="1152"/>
                    <a:pt x="3922" y="0"/>
                    <a:pt x="25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-57072" y="2498199"/>
              <a:ext cx="443835" cy="73563"/>
            </a:xfrm>
            <a:custGeom>
              <a:avLst/>
              <a:gdLst/>
              <a:ahLst/>
              <a:cxnLst/>
              <a:rect l="l" t="t" r="r" b="b"/>
              <a:pathLst>
                <a:path w="65366" h="10834" extrusionOk="0">
                  <a:moveTo>
                    <a:pt x="1" y="1"/>
                  </a:moveTo>
                  <a:cubicBezTo>
                    <a:pt x="736" y="565"/>
                    <a:pt x="1496" y="1104"/>
                    <a:pt x="2280" y="1618"/>
                  </a:cubicBezTo>
                  <a:cubicBezTo>
                    <a:pt x="8407" y="5736"/>
                    <a:pt x="15417" y="8628"/>
                    <a:pt x="22941" y="9976"/>
                  </a:cubicBezTo>
                  <a:cubicBezTo>
                    <a:pt x="26102" y="10540"/>
                    <a:pt x="29362" y="10834"/>
                    <a:pt x="32671" y="10834"/>
                  </a:cubicBezTo>
                  <a:cubicBezTo>
                    <a:pt x="43920" y="10834"/>
                    <a:pt x="54385" y="7452"/>
                    <a:pt x="63062" y="1618"/>
                  </a:cubicBezTo>
                  <a:cubicBezTo>
                    <a:pt x="63846" y="1104"/>
                    <a:pt x="64606" y="565"/>
                    <a:pt x="65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121159" y="1952527"/>
              <a:ext cx="72728" cy="80387"/>
            </a:xfrm>
            <a:custGeom>
              <a:avLst/>
              <a:gdLst/>
              <a:ahLst/>
              <a:cxnLst/>
              <a:rect l="l" t="t" r="r" b="b"/>
              <a:pathLst>
                <a:path w="10711" h="11839" extrusionOk="0">
                  <a:moveTo>
                    <a:pt x="1128" y="1"/>
                  </a:moveTo>
                  <a:cubicBezTo>
                    <a:pt x="711" y="834"/>
                    <a:pt x="344" y="1692"/>
                    <a:pt x="0" y="2549"/>
                  </a:cubicBezTo>
                  <a:lnTo>
                    <a:pt x="9289" y="11838"/>
                  </a:lnTo>
                  <a:cubicBezTo>
                    <a:pt x="9730" y="11079"/>
                    <a:pt x="10221" y="10343"/>
                    <a:pt x="10711" y="9584"/>
                  </a:cubicBezTo>
                  <a:lnTo>
                    <a:pt x="1128" y="1"/>
                  </a:lnTo>
                  <a:close/>
                </a:path>
              </a:pathLst>
            </a:custGeom>
            <a:solidFill>
              <a:srgbClr val="00B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-185213" y="2089318"/>
              <a:ext cx="155274" cy="155274"/>
            </a:xfrm>
            <a:custGeom>
              <a:avLst/>
              <a:gdLst/>
              <a:ahLst/>
              <a:cxnLst/>
              <a:rect l="l" t="t" r="r" b="b"/>
              <a:pathLst>
                <a:path w="22868" h="22868" extrusionOk="0">
                  <a:moveTo>
                    <a:pt x="11422" y="1"/>
                  </a:moveTo>
                  <a:lnTo>
                    <a:pt x="10294" y="10294"/>
                  </a:lnTo>
                  <a:lnTo>
                    <a:pt x="1" y="11422"/>
                  </a:lnTo>
                  <a:lnTo>
                    <a:pt x="10294" y="12574"/>
                  </a:lnTo>
                  <a:lnTo>
                    <a:pt x="11422" y="22867"/>
                  </a:lnTo>
                  <a:lnTo>
                    <a:pt x="12574" y="12574"/>
                  </a:lnTo>
                  <a:lnTo>
                    <a:pt x="22867" y="11422"/>
                  </a:lnTo>
                  <a:lnTo>
                    <a:pt x="12574" y="10294"/>
                  </a:lnTo>
                  <a:lnTo>
                    <a:pt x="114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158769" y="1863327"/>
              <a:ext cx="119327" cy="119327"/>
            </a:xfrm>
            <a:custGeom>
              <a:avLst/>
              <a:gdLst/>
              <a:ahLst/>
              <a:cxnLst/>
              <a:rect l="l" t="t" r="r" b="b"/>
              <a:pathLst>
                <a:path w="17574" h="17574" extrusionOk="0">
                  <a:moveTo>
                    <a:pt x="8799" y="1"/>
                  </a:moveTo>
                  <a:lnTo>
                    <a:pt x="7917" y="7917"/>
                  </a:lnTo>
                  <a:lnTo>
                    <a:pt x="0" y="8775"/>
                  </a:lnTo>
                  <a:lnTo>
                    <a:pt x="7917" y="9657"/>
                  </a:lnTo>
                  <a:lnTo>
                    <a:pt x="8799" y="17574"/>
                  </a:lnTo>
                  <a:lnTo>
                    <a:pt x="9657" y="9657"/>
                  </a:lnTo>
                  <a:lnTo>
                    <a:pt x="17573" y="8775"/>
                  </a:lnTo>
                  <a:lnTo>
                    <a:pt x="9657" y="7917"/>
                  </a:lnTo>
                  <a:lnTo>
                    <a:pt x="87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-16963" y="2214465"/>
              <a:ext cx="92534" cy="92697"/>
            </a:xfrm>
            <a:custGeom>
              <a:avLst/>
              <a:gdLst/>
              <a:ahLst/>
              <a:cxnLst/>
              <a:rect l="l" t="t" r="r" b="b"/>
              <a:pathLst>
                <a:path w="13628" h="13652" extrusionOk="0">
                  <a:moveTo>
                    <a:pt x="6814" y="0"/>
                  </a:moveTo>
                  <a:lnTo>
                    <a:pt x="6127" y="6152"/>
                  </a:lnTo>
                  <a:lnTo>
                    <a:pt x="0" y="6838"/>
                  </a:lnTo>
                  <a:lnTo>
                    <a:pt x="6127" y="7500"/>
                  </a:lnTo>
                  <a:lnTo>
                    <a:pt x="6814" y="13652"/>
                  </a:lnTo>
                  <a:lnTo>
                    <a:pt x="7500" y="7500"/>
                  </a:lnTo>
                  <a:lnTo>
                    <a:pt x="13627" y="6838"/>
                  </a:lnTo>
                  <a:lnTo>
                    <a:pt x="7500" y="6152"/>
                  </a:lnTo>
                  <a:lnTo>
                    <a:pt x="6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486773" y="2169535"/>
              <a:ext cx="21307" cy="21137"/>
            </a:xfrm>
            <a:custGeom>
              <a:avLst/>
              <a:gdLst/>
              <a:ahLst/>
              <a:cxnLst/>
              <a:rect l="l" t="t" r="r" b="b"/>
              <a:pathLst>
                <a:path w="3138" h="3113" extrusionOk="0">
                  <a:moveTo>
                    <a:pt x="1569" y="0"/>
                  </a:moveTo>
                  <a:lnTo>
                    <a:pt x="0" y="1544"/>
                  </a:lnTo>
                  <a:lnTo>
                    <a:pt x="1569" y="3113"/>
                  </a:lnTo>
                  <a:lnTo>
                    <a:pt x="3137" y="1544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80768" y="2091152"/>
              <a:ext cx="21307" cy="21307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569" y="0"/>
                  </a:moveTo>
                  <a:lnTo>
                    <a:pt x="0" y="1569"/>
                  </a:lnTo>
                  <a:lnTo>
                    <a:pt x="1569" y="3138"/>
                  </a:lnTo>
                  <a:lnTo>
                    <a:pt x="3137" y="15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405891" y="2379883"/>
              <a:ext cx="21314" cy="21307"/>
            </a:xfrm>
            <a:custGeom>
              <a:avLst/>
              <a:gdLst/>
              <a:ahLst/>
              <a:cxnLst/>
              <a:rect l="l" t="t" r="r" b="b"/>
              <a:pathLst>
                <a:path w="3139" h="3138" extrusionOk="0">
                  <a:moveTo>
                    <a:pt x="1569" y="0"/>
                  </a:moveTo>
                  <a:lnTo>
                    <a:pt x="1" y="1569"/>
                  </a:lnTo>
                  <a:lnTo>
                    <a:pt x="1569" y="3137"/>
                  </a:lnTo>
                  <a:lnTo>
                    <a:pt x="3138" y="15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-54410" y="1978988"/>
              <a:ext cx="21144" cy="21307"/>
            </a:xfrm>
            <a:custGeom>
              <a:avLst/>
              <a:gdLst/>
              <a:ahLst/>
              <a:cxnLst/>
              <a:rect l="l" t="t" r="r" b="b"/>
              <a:pathLst>
                <a:path w="3114" h="3138" extrusionOk="0">
                  <a:moveTo>
                    <a:pt x="1569" y="0"/>
                  </a:moveTo>
                  <a:lnTo>
                    <a:pt x="1" y="1569"/>
                  </a:lnTo>
                  <a:lnTo>
                    <a:pt x="1569" y="3138"/>
                  </a:lnTo>
                  <a:lnTo>
                    <a:pt x="3113" y="15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-136454" y="2325631"/>
              <a:ext cx="21307" cy="21307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569" y="0"/>
                  </a:moveTo>
                  <a:lnTo>
                    <a:pt x="1" y="1569"/>
                  </a:lnTo>
                  <a:lnTo>
                    <a:pt x="1569" y="3137"/>
                  </a:lnTo>
                  <a:lnTo>
                    <a:pt x="3138" y="15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-61567" y="2413161"/>
              <a:ext cx="21307" cy="21307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569" y="1"/>
                  </a:moveTo>
                  <a:lnTo>
                    <a:pt x="1" y="1569"/>
                  </a:lnTo>
                  <a:lnTo>
                    <a:pt x="1569" y="3138"/>
                  </a:lnTo>
                  <a:lnTo>
                    <a:pt x="3138" y="15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293401" y="1953858"/>
              <a:ext cx="21137" cy="21307"/>
            </a:xfrm>
            <a:custGeom>
              <a:avLst/>
              <a:gdLst/>
              <a:ahLst/>
              <a:cxnLst/>
              <a:rect l="l" t="t" r="r" b="b"/>
              <a:pathLst>
                <a:path w="3113" h="3138" extrusionOk="0">
                  <a:moveTo>
                    <a:pt x="1544" y="1"/>
                  </a:moveTo>
                  <a:lnTo>
                    <a:pt x="0" y="1569"/>
                  </a:lnTo>
                  <a:lnTo>
                    <a:pt x="1544" y="3138"/>
                  </a:lnTo>
                  <a:lnTo>
                    <a:pt x="3113" y="1569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6090" y="2177018"/>
              <a:ext cx="108674" cy="194717"/>
            </a:xfrm>
            <a:custGeom>
              <a:avLst/>
              <a:gdLst/>
              <a:ahLst/>
              <a:cxnLst/>
              <a:rect l="l" t="t" r="r" b="b"/>
              <a:pathLst>
                <a:path w="16005" h="28677" extrusionOk="0">
                  <a:moveTo>
                    <a:pt x="16005" y="1"/>
                  </a:moveTo>
                  <a:cubicBezTo>
                    <a:pt x="14069" y="1"/>
                    <a:pt x="12108" y="1055"/>
                    <a:pt x="11201" y="3163"/>
                  </a:cubicBezTo>
                  <a:lnTo>
                    <a:pt x="8015" y="10417"/>
                  </a:lnTo>
                  <a:lnTo>
                    <a:pt x="0" y="28676"/>
                  </a:lnTo>
                  <a:lnTo>
                    <a:pt x="12794" y="28676"/>
                  </a:lnTo>
                  <a:cubicBezTo>
                    <a:pt x="12230" y="27059"/>
                    <a:pt x="11667" y="25073"/>
                    <a:pt x="11152" y="22623"/>
                  </a:cubicBezTo>
                  <a:cubicBezTo>
                    <a:pt x="8530" y="10172"/>
                    <a:pt x="16005" y="1"/>
                    <a:pt x="16005" y="1"/>
                  </a:cubicBezTo>
                  <a:close/>
                </a:path>
              </a:pathLst>
            </a:custGeom>
            <a:solidFill>
              <a:srgbClr val="00B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2"/>
          <p:cNvGrpSpPr/>
          <p:nvPr/>
        </p:nvGrpSpPr>
        <p:grpSpPr>
          <a:xfrm>
            <a:off x="4266585" y="1693313"/>
            <a:ext cx="610896" cy="610896"/>
            <a:chOff x="-755818" y="372497"/>
            <a:chExt cx="590409" cy="590409"/>
          </a:xfrm>
        </p:grpSpPr>
        <p:sp>
          <p:nvSpPr>
            <p:cNvPr id="834" name="Google Shape;834;p32"/>
            <p:cNvSpPr/>
            <p:nvPr/>
          </p:nvSpPr>
          <p:spPr>
            <a:xfrm>
              <a:off x="-755818" y="372497"/>
              <a:ext cx="590409" cy="590409"/>
            </a:xfrm>
            <a:custGeom>
              <a:avLst/>
              <a:gdLst/>
              <a:ahLst/>
              <a:cxnLst/>
              <a:rect l="l" t="t" r="r" b="b"/>
              <a:pathLst>
                <a:path w="72890" h="72890" extrusionOk="0">
                  <a:moveTo>
                    <a:pt x="36445" y="0"/>
                  </a:moveTo>
                  <a:cubicBezTo>
                    <a:pt x="16324" y="0"/>
                    <a:pt x="1" y="16299"/>
                    <a:pt x="1" y="36445"/>
                  </a:cubicBezTo>
                  <a:cubicBezTo>
                    <a:pt x="1" y="56567"/>
                    <a:pt x="16324" y="72889"/>
                    <a:pt x="36445" y="72889"/>
                  </a:cubicBezTo>
                  <a:cubicBezTo>
                    <a:pt x="56567" y="72889"/>
                    <a:pt x="72890" y="56567"/>
                    <a:pt x="72890" y="36445"/>
                  </a:cubicBezTo>
                  <a:cubicBezTo>
                    <a:pt x="72890" y="16299"/>
                    <a:pt x="56567" y="0"/>
                    <a:pt x="36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-620621" y="833266"/>
              <a:ext cx="94697" cy="94697"/>
            </a:xfrm>
            <a:custGeom>
              <a:avLst/>
              <a:gdLst/>
              <a:ahLst/>
              <a:cxnLst/>
              <a:rect l="l" t="t" r="r" b="b"/>
              <a:pathLst>
                <a:path w="11691" h="11691" extrusionOk="0">
                  <a:moveTo>
                    <a:pt x="5833" y="0"/>
                  </a:moveTo>
                  <a:lnTo>
                    <a:pt x="5270" y="5270"/>
                  </a:lnTo>
                  <a:lnTo>
                    <a:pt x="0" y="5833"/>
                  </a:lnTo>
                  <a:lnTo>
                    <a:pt x="5270" y="6422"/>
                  </a:lnTo>
                  <a:lnTo>
                    <a:pt x="5833" y="11691"/>
                  </a:lnTo>
                  <a:lnTo>
                    <a:pt x="6421" y="6422"/>
                  </a:lnTo>
                  <a:lnTo>
                    <a:pt x="11691" y="5833"/>
                  </a:lnTo>
                  <a:lnTo>
                    <a:pt x="6421" y="5270"/>
                  </a:lnTo>
                  <a:lnTo>
                    <a:pt x="5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-260106" y="553346"/>
              <a:ext cx="89537" cy="89740"/>
            </a:xfrm>
            <a:custGeom>
              <a:avLst/>
              <a:gdLst/>
              <a:ahLst/>
              <a:cxnLst/>
              <a:rect l="l" t="t" r="r" b="b"/>
              <a:pathLst>
                <a:path w="11054" h="11079" extrusionOk="0">
                  <a:moveTo>
                    <a:pt x="5515" y="1"/>
                  </a:moveTo>
                  <a:lnTo>
                    <a:pt x="4975" y="4976"/>
                  </a:lnTo>
                  <a:lnTo>
                    <a:pt x="0" y="5540"/>
                  </a:lnTo>
                  <a:lnTo>
                    <a:pt x="4975" y="6079"/>
                  </a:lnTo>
                  <a:lnTo>
                    <a:pt x="5515" y="11079"/>
                  </a:lnTo>
                  <a:lnTo>
                    <a:pt x="6078" y="6079"/>
                  </a:lnTo>
                  <a:lnTo>
                    <a:pt x="11054" y="5540"/>
                  </a:lnTo>
                  <a:lnTo>
                    <a:pt x="6078" y="4976"/>
                  </a:lnTo>
                  <a:lnTo>
                    <a:pt x="5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-436994" y="883089"/>
              <a:ext cx="16889" cy="17083"/>
            </a:xfrm>
            <a:custGeom>
              <a:avLst/>
              <a:gdLst/>
              <a:ahLst/>
              <a:cxnLst/>
              <a:rect l="l" t="t" r="r" b="b"/>
              <a:pathLst>
                <a:path w="2085" h="2109" extrusionOk="0">
                  <a:moveTo>
                    <a:pt x="1055" y="1"/>
                  </a:moveTo>
                  <a:lnTo>
                    <a:pt x="1" y="1055"/>
                  </a:lnTo>
                  <a:lnTo>
                    <a:pt x="1055" y="2109"/>
                  </a:lnTo>
                  <a:lnTo>
                    <a:pt x="2084" y="1055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-368897" y="41657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0" y="0"/>
                  </a:moveTo>
                  <a:lnTo>
                    <a:pt x="0" y="1030"/>
                  </a:lnTo>
                  <a:lnTo>
                    <a:pt x="1030" y="2084"/>
                  </a:lnTo>
                  <a:lnTo>
                    <a:pt x="2084" y="1030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-269834" y="82016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0" y="1"/>
                  </a:moveTo>
                  <a:lnTo>
                    <a:pt x="0" y="1055"/>
                  </a:lnTo>
                  <a:lnTo>
                    <a:pt x="1030" y="2084"/>
                  </a:lnTo>
                  <a:lnTo>
                    <a:pt x="2083" y="105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-520967" y="45707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0" y="0"/>
                  </a:moveTo>
                  <a:lnTo>
                    <a:pt x="1" y="1030"/>
                  </a:lnTo>
                  <a:lnTo>
                    <a:pt x="1030" y="2083"/>
                  </a:lnTo>
                  <a:lnTo>
                    <a:pt x="2084" y="1030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-670655" y="792766"/>
              <a:ext cx="16889" cy="16880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55" y="0"/>
                  </a:moveTo>
                  <a:lnTo>
                    <a:pt x="1" y="1030"/>
                  </a:lnTo>
                  <a:lnTo>
                    <a:pt x="1055" y="2084"/>
                  </a:lnTo>
                  <a:lnTo>
                    <a:pt x="2084" y="1030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-236090" y="755044"/>
              <a:ext cx="17083" cy="16889"/>
            </a:xfrm>
            <a:custGeom>
              <a:avLst/>
              <a:gdLst/>
              <a:ahLst/>
              <a:cxnLst/>
              <a:rect l="l" t="t" r="r" b="b"/>
              <a:pathLst>
                <a:path w="2109" h="2085" extrusionOk="0">
                  <a:moveTo>
                    <a:pt x="1055" y="1"/>
                  </a:moveTo>
                  <a:lnTo>
                    <a:pt x="1" y="1055"/>
                  </a:lnTo>
                  <a:lnTo>
                    <a:pt x="1055" y="2084"/>
                  </a:lnTo>
                  <a:lnTo>
                    <a:pt x="2108" y="1055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-661518" y="529330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54" y="0"/>
                  </a:moveTo>
                  <a:lnTo>
                    <a:pt x="0" y="1054"/>
                  </a:lnTo>
                  <a:lnTo>
                    <a:pt x="1054" y="2084"/>
                  </a:lnTo>
                  <a:lnTo>
                    <a:pt x="2084" y="1054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-689511" y="438804"/>
              <a:ext cx="457796" cy="457796"/>
            </a:xfrm>
            <a:custGeom>
              <a:avLst/>
              <a:gdLst/>
              <a:ahLst/>
              <a:cxnLst/>
              <a:rect l="l" t="t" r="r" b="b"/>
              <a:pathLst>
                <a:path w="56518" h="56518" extrusionOk="0">
                  <a:moveTo>
                    <a:pt x="26348" y="0"/>
                  </a:moveTo>
                  <a:lnTo>
                    <a:pt x="26348" y="0"/>
                  </a:lnTo>
                  <a:cubicBezTo>
                    <a:pt x="26610" y="47"/>
                    <a:pt x="26873" y="98"/>
                    <a:pt x="27134" y="153"/>
                  </a:cubicBezTo>
                  <a:lnTo>
                    <a:pt x="27134" y="153"/>
                  </a:lnTo>
                  <a:cubicBezTo>
                    <a:pt x="26874" y="97"/>
                    <a:pt x="26612" y="47"/>
                    <a:pt x="26348" y="0"/>
                  </a:cubicBezTo>
                  <a:close/>
                  <a:moveTo>
                    <a:pt x="56518" y="26347"/>
                  </a:moveTo>
                  <a:cubicBezTo>
                    <a:pt x="56471" y="26610"/>
                    <a:pt x="56420" y="26873"/>
                    <a:pt x="56365" y="27134"/>
                  </a:cubicBezTo>
                  <a:lnTo>
                    <a:pt x="56365" y="27134"/>
                  </a:lnTo>
                  <a:cubicBezTo>
                    <a:pt x="56421" y="26874"/>
                    <a:pt x="56472" y="26612"/>
                    <a:pt x="56518" y="26347"/>
                  </a:cubicBezTo>
                  <a:close/>
                  <a:moveTo>
                    <a:pt x="97" y="29634"/>
                  </a:moveTo>
                  <a:cubicBezTo>
                    <a:pt x="63" y="29804"/>
                    <a:pt x="31" y="29974"/>
                    <a:pt x="1" y="30146"/>
                  </a:cubicBezTo>
                  <a:cubicBezTo>
                    <a:pt x="31" y="29975"/>
                    <a:pt x="63" y="29805"/>
                    <a:pt x="97" y="29634"/>
                  </a:cubicBezTo>
                  <a:close/>
                  <a:moveTo>
                    <a:pt x="27134" y="153"/>
                  </a:moveTo>
                  <a:cubicBezTo>
                    <a:pt x="29902" y="745"/>
                    <a:pt x="32389" y="1863"/>
                    <a:pt x="34877" y="3432"/>
                  </a:cubicBezTo>
                  <a:cubicBezTo>
                    <a:pt x="35318" y="3701"/>
                    <a:pt x="35685" y="3995"/>
                    <a:pt x="36053" y="4265"/>
                  </a:cubicBezTo>
                  <a:cubicBezTo>
                    <a:pt x="36764" y="4878"/>
                    <a:pt x="37499" y="5441"/>
                    <a:pt x="38234" y="6054"/>
                  </a:cubicBezTo>
                  <a:cubicBezTo>
                    <a:pt x="39215" y="6961"/>
                    <a:pt x="40121" y="7966"/>
                    <a:pt x="40930" y="9044"/>
                  </a:cubicBezTo>
                  <a:cubicBezTo>
                    <a:pt x="41764" y="10147"/>
                    <a:pt x="42303" y="11127"/>
                    <a:pt x="42940" y="12304"/>
                  </a:cubicBezTo>
                  <a:cubicBezTo>
                    <a:pt x="44018" y="14387"/>
                    <a:pt x="44656" y="16568"/>
                    <a:pt x="44827" y="18921"/>
                  </a:cubicBezTo>
                  <a:cubicBezTo>
                    <a:pt x="44925" y="19926"/>
                    <a:pt x="44925" y="21004"/>
                    <a:pt x="44827" y="22009"/>
                  </a:cubicBezTo>
                  <a:cubicBezTo>
                    <a:pt x="44754" y="22990"/>
                    <a:pt x="44558" y="23896"/>
                    <a:pt x="44288" y="24803"/>
                  </a:cubicBezTo>
                  <a:cubicBezTo>
                    <a:pt x="43191" y="28689"/>
                    <a:pt x="39961" y="32661"/>
                    <a:pt x="35793" y="32661"/>
                  </a:cubicBezTo>
                  <a:cubicBezTo>
                    <a:pt x="35492" y="32661"/>
                    <a:pt x="35187" y="32640"/>
                    <a:pt x="34877" y="32597"/>
                  </a:cubicBezTo>
                  <a:cubicBezTo>
                    <a:pt x="35318" y="32425"/>
                    <a:pt x="35783" y="32156"/>
                    <a:pt x="36225" y="31886"/>
                  </a:cubicBezTo>
                  <a:cubicBezTo>
                    <a:pt x="36960" y="31421"/>
                    <a:pt x="37499" y="30881"/>
                    <a:pt x="38038" y="30342"/>
                  </a:cubicBezTo>
                  <a:cubicBezTo>
                    <a:pt x="39215" y="28970"/>
                    <a:pt x="40023" y="27450"/>
                    <a:pt x="40489" y="25710"/>
                  </a:cubicBezTo>
                  <a:cubicBezTo>
                    <a:pt x="41298" y="22646"/>
                    <a:pt x="40930" y="19558"/>
                    <a:pt x="39852" y="16666"/>
                  </a:cubicBezTo>
                  <a:cubicBezTo>
                    <a:pt x="39680" y="16299"/>
                    <a:pt x="39582" y="16029"/>
                    <a:pt x="39411" y="15661"/>
                  </a:cubicBezTo>
                  <a:cubicBezTo>
                    <a:pt x="39043" y="14951"/>
                    <a:pt x="38675" y="14313"/>
                    <a:pt x="38234" y="13676"/>
                  </a:cubicBezTo>
                  <a:cubicBezTo>
                    <a:pt x="37769" y="12941"/>
                    <a:pt x="37327" y="12402"/>
                    <a:pt x="36764" y="11765"/>
                  </a:cubicBezTo>
                  <a:cubicBezTo>
                    <a:pt x="36151" y="11127"/>
                    <a:pt x="35587" y="10515"/>
                    <a:pt x="34975" y="9951"/>
                  </a:cubicBezTo>
                  <a:cubicBezTo>
                    <a:pt x="34239" y="9412"/>
                    <a:pt x="33602" y="8971"/>
                    <a:pt x="32891" y="8431"/>
                  </a:cubicBezTo>
                  <a:cubicBezTo>
                    <a:pt x="29261" y="6087"/>
                    <a:pt x="25203" y="5019"/>
                    <a:pt x="21155" y="5019"/>
                  </a:cubicBezTo>
                  <a:cubicBezTo>
                    <a:pt x="16103" y="5019"/>
                    <a:pt x="11065" y="6683"/>
                    <a:pt x="6888" y="9608"/>
                  </a:cubicBezTo>
                  <a:cubicBezTo>
                    <a:pt x="7353" y="9338"/>
                    <a:pt x="7794" y="9044"/>
                    <a:pt x="8236" y="8774"/>
                  </a:cubicBezTo>
                  <a:cubicBezTo>
                    <a:pt x="9142" y="8235"/>
                    <a:pt x="10049" y="7868"/>
                    <a:pt x="11054" y="7426"/>
                  </a:cubicBezTo>
                  <a:cubicBezTo>
                    <a:pt x="11495" y="7255"/>
                    <a:pt x="12059" y="7059"/>
                    <a:pt x="12500" y="6887"/>
                  </a:cubicBezTo>
                  <a:cubicBezTo>
                    <a:pt x="13505" y="6520"/>
                    <a:pt x="14412" y="6348"/>
                    <a:pt x="15392" y="6054"/>
                  </a:cubicBezTo>
                  <a:cubicBezTo>
                    <a:pt x="17146" y="5676"/>
                    <a:pt x="18878" y="5473"/>
                    <a:pt x="20591" y="5473"/>
                  </a:cubicBezTo>
                  <a:cubicBezTo>
                    <a:pt x="22875" y="5473"/>
                    <a:pt x="25126" y="5833"/>
                    <a:pt x="27352" y="6618"/>
                  </a:cubicBezTo>
                  <a:cubicBezTo>
                    <a:pt x="28798" y="7157"/>
                    <a:pt x="30244" y="7794"/>
                    <a:pt x="31617" y="8603"/>
                  </a:cubicBezTo>
                  <a:cubicBezTo>
                    <a:pt x="33431" y="9779"/>
                    <a:pt x="34779" y="11127"/>
                    <a:pt x="36151" y="12867"/>
                  </a:cubicBezTo>
                  <a:cubicBezTo>
                    <a:pt x="39117" y="16838"/>
                    <a:pt x="40220" y="23186"/>
                    <a:pt x="36053" y="26617"/>
                  </a:cubicBezTo>
                  <a:cubicBezTo>
                    <a:pt x="36225" y="25906"/>
                    <a:pt x="36494" y="25171"/>
                    <a:pt x="36592" y="24460"/>
                  </a:cubicBezTo>
                  <a:cubicBezTo>
                    <a:pt x="36690" y="23357"/>
                    <a:pt x="36592" y="22279"/>
                    <a:pt x="36421" y="21200"/>
                  </a:cubicBezTo>
                  <a:cubicBezTo>
                    <a:pt x="35955" y="19289"/>
                    <a:pt x="35244" y="17745"/>
                    <a:pt x="34068" y="16201"/>
                  </a:cubicBezTo>
                  <a:cubicBezTo>
                    <a:pt x="33431" y="15392"/>
                    <a:pt x="32793" y="14755"/>
                    <a:pt x="31985" y="14117"/>
                  </a:cubicBezTo>
                  <a:cubicBezTo>
                    <a:pt x="31421" y="13676"/>
                    <a:pt x="30882" y="13211"/>
                    <a:pt x="30244" y="12867"/>
                  </a:cubicBezTo>
                  <a:cubicBezTo>
                    <a:pt x="29632" y="12500"/>
                    <a:pt x="28995" y="12132"/>
                    <a:pt x="28259" y="11863"/>
                  </a:cubicBezTo>
                  <a:cubicBezTo>
                    <a:pt x="27181" y="11397"/>
                    <a:pt x="26176" y="11127"/>
                    <a:pt x="25000" y="10858"/>
                  </a:cubicBezTo>
                  <a:cubicBezTo>
                    <a:pt x="23725" y="10588"/>
                    <a:pt x="22549" y="10588"/>
                    <a:pt x="21372" y="10515"/>
                  </a:cubicBezTo>
                  <a:cubicBezTo>
                    <a:pt x="20122" y="10515"/>
                    <a:pt x="18848" y="10784"/>
                    <a:pt x="17573" y="10956"/>
                  </a:cubicBezTo>
                  <a:cubicBezTo>
                    <a:pt x="16667" y="11127"/>
                    <a:pt x="15858" y="11397"/>
                    <a:pt x="14951" y="11691"/>
                  </a:cubicBezTo>
                  <a:cubicBezTo>
                    <a:pt x="7225" y="14522"/>
                    <a:pt x="1684" y="21699"/>
                    <a:pt x="97" y="29634"/>
                  </a:cubicBezTo>
                  <a:lnTo>
                    <a:pt x="97" y="29634"/>
                  </a:lnTo>
                  <a:cubicBezTo>
                    <a:pt x="673" y="26778"/>
                    <a:pt x="1814" y="24210"/>
                    <a:pt x="3456" y="21642"/>
                  </a:cubicBezTo>
                  <a:cubicBezTo>
                    <a:pt x="3726" y="21200"/>
                    <a:pt x="3996" y="20833"/>
                    <a:pt x="4265" y="20465"/>
                  </a:cubicBezTo>
                  <a:cubicBezTo>
                    <a:pt x="4902" y="19730"/>
                    <a:pt x="5442" y="19019"/>
                    <a:pt x="6079" y="18284"/>
                  </a:cubicBezTo>
                  <a:cubicBezTo>
                    <a:pt x="6986" y="17304"/>
                    <a:pt x="7966" y="16397"/>
                    <a:pt x="9069" y="15563"/>
                  </a:cubicBezTo>
                  <a:cubicBezTo>
                    <a:pt x="10147" y="14755"/>
                    <a:pt x="11152" y="14215"/>
                    <a:pt x="12329" y="13578"/>
                  </a:cubicBezTo>
                  <a:cubicBezTo>
                    <a:pt x="14412" y="12500"/>
                    <a:pt x="16569" y="11863"/>
                    <a:pt x="18921" y="11691"/>
                  </a:cubicBezTo>
                  <a:cubicBezTo>
                    <a:pt x="19424" y="11642"/>
                    <a:pt x="19945" y="11617"/>
                    <a:pt x="20465" y="11617"/>
                  </a:cubicBezTo>
                  <a:cubicBezTo>
                    <a:pt x="20986" y="11617"/>
                    <a:pt x="21507" y="11642"/>
                    <a:pt x="22010" y="11691"/>
                  </a:cubicBezTo>
                  <a:cubicBezTo>
                    <a:pt x="23014" y="11765"/>
                    <a:pt x="23921" y="11961"/>
                    <a:pt x="24828" y="12230"/>
                  </a:cubicBezTo>
                  <a:cubicBezTo>
                    <a:pt x="28995" y="13407"/>
                    <a:pt x="33235" y="17034"/>
                    <a:pt x="32597" y="21642"/>
                  </a:cubicBezTo>
                  <a:cubicBezTo>
                    <a:pt x="32426" y="21200"/>
                    <a:pt x="32156" y="20735"/>
                    <a:pt x="31887" y="20294"/>
                  </a:cubicBezTo>
                  <a:cubicBezTo>
                    <a:pt x="31421" y="19558"/>
                    <a:pt x="30882" y="19019"/>
                    <a:pt x="30342" y="18480"/>
                  </a:cubicBezTo>
                  <a:cubicBezTo>
                    <a:pt x="28995" y="17304"/>
                    <a:pt x="27450" y="16470"/>
                    <a:pt x="25735" y="16029"/>
                  </a:cubicBezTo>
                  <a:cubicBezTo>
                    <a:pt x="24577" y="15726"/>
                    <a:pt x="23419" y="15584"/>
                    <a:pt x="22271" y="15584"/>
                  </a:cubicBezTo>
                  <a:cubicBezTo>
                    <a:pt x="20358" y="15584"/>
                    <a:pt x="18474" y="15977"/>
                    <a:pt x="16667" y="16666"/>
                  </a:cubicBezTo>
                  <a:cubicBezTo>
                    <a:pt x="16299" y="16838"/>
                    <a:pt x="16029" y="16936"/>
                    <a:pt x="15662" y="17107"/>
                  </a:cubicBezTo>
                  <a:cubicBezTo>
                    <a:pt x="14951" y="17475"/>
                    <a:pt x="14314" y="17843"/>
                    <a:pt x="13677" y="18284"/>
                  </a:cubicBezTo>
                  <a:cubicBezTo>
                    <a:pt x="12966" y="18750"/>
                    <a:pt x="12402" y="19191"/>
                    <a:pt x="11789" y="19730"/>
                  </a:cubicBezTo>
                  <a:cubicBezTo>
                    <a:pt x="11152" y="20367"/>
                    <a:pt x="10515" y="20906"/>
                    <a:pt x="9976" y="21544"/>
                  </a:cubicBezTo>
                  <a:cubicBezTo>
                    <a:pt x="9412" y="22279"/>
                    <a:pt x="8971" y="22916"/>
                    <a:pt x="8432" y="23627"/>
                  </a:cubicBezTo>
                  <a:cubicBezTo>
                    <a:pt x="3187" y="31788"/>
                    <a:pt x="4363" y="42106"/>
                    <a:pt x="9608" y="49631"/>
                  </a:cubicBezTo>
                  <a:cubicBezTo>
                    <a:pt x="9338" y="49165"/>
                    <a:pt x="9069" y="48724"/>
                    <a:pt x="8799" y="48258"/>
                  </a:cubicBezTo>
                  <a:cubicBezTo>
                    <a:pt x="8236" y="47351"/>
                    <a:pt x="7892" y="46444"/>
                    <a:pt x="7427" y="45464"/>
                  </a:cubicBezTo>
                  <a:cubicBezTo>
                    <a:pt x="7255" y="44998"/>
                    <a:pt x="7059" y="44459"/>
                    <a:pt x="6888" y="44018"/>
                  </a:cubicBezTo>
                  <a:cubicBezTo>
                    <a:pt x="6520" y="43013"/>
                    <a:pt x="6348" y="42106"/>
                    <a:pt x="6079" y="41102"/>
                  </a:cubicBezTo>
                  <a:cubicBezTo>
                    <a:pt x="5172" y="37033"/>
                    <a:pt x="5270" y="33063"/>
                    <a:pt x="6618" y="29166"/>
                  </a:cubicBezTo>
                  <a:cubicBezTo>
                    <a:pt x="7157" y="27720"/>
                    <a:pt x="7794" y="26249"/>
                    <a:pt x="8603" y="24901"/>
                  </a:cubicBezTo>
                  <a:cubicBezTo>
                    <a:pt x="9780" y="23088"/>
                    <a:pt x="11152" y="21740"/>
                    <a:pt x="12868" y="20367"/>
                  </a:cubicBezTo>
                  <a:cubicBezTo>
                    <a:pt x="14987" y="18771"/>
                    <a:pt x="17783" y="17720"/>
                    <a:pt x="20455" y="17720"/>
                  </a:cubicBezTo>
                  <a:cubicBezTo>
                    <a:pt x="22790" y="17720"/>
                    <a:pt x="25030" y="18522"/>
                    <a:pt x="26642" y="20465"/>
                  </a:cubicBezTo>
                  <a:cubicBezTo>
                    <a:pt x="25906" y="20294"/>
                    <a:pt x="25171" y="20024"/>
                    <a:pt x="24460" y="19926"/>
                  </a:cubicBezTo>
                  <a:cubicBezTo>
                    <a:pt x="24166" y="19899"/>
                    <a:pt x="23869" y="19887"/>
                    <a:pt x="23572" y="19887"/>
                  </a:cubicBezTo>
                  <a:cubicBezTo>
                    <a:pt x="22781" y="19887"/>
                    <a:pt x="21984" y="19973"/>
                    <a:pt x="21201" y="20098"/>
                  </a:cubicBezTo>
                  <a:cubicBezTo>
                    <a:pt x="19289" y="20563"/>
                    <a:pt x="17745" y="21274"/>
                    <a:pt x="16225" y="22450"/>
                  </a:cubicBezTo>
                  <a:cubicBezTo>
                    <a:pt x="15392" y="23088"/>
                    <a:pt x="14755" y="23725"/>
                    <a:pt x="14142" y="24534"/>
                  </a:cubicBezTo>
                  <a:cubicBezTo>
                    <a:pt x="13677" y="25073"/>
                    <a:pt x="13235" y="25637"/>
                    <a:pt x="12868" y="26249"/>
                  </a:cubicBezTo>
                  <a:cubicBezTo>
                    <a:pt x="12500" y="26886"/>
                    <a:pt x="12132" y="27524"/>
                    <a:pt x="11863" y="28259"/>
                  </a:cubicBezTo>
                  <a:cubicBezTo>
                    <a:pt x="11422" y="29337"/>
                    <a:pt x="11152" y="30342"/>
                    <a:pt x="10883" y="31519"/>
                  </a:cubicBezTo>
                  <a:cubicBezTo>
                    <a:pt x="10613" y="32793"/>
                    <a:pt x="10613" y="33969"/>
                    <a:pt x="10515" y="35146"/>
                  </a:cubicBezTo>
                  <a:cubicBezTo>
                    <a:pt x="10515" y="36396"/>
                    <a:pt x="10784" y="37670"/>
                    <a:pt x="10956" y="38945"/>
                  </a:cubicBezTo>
                  <a:cubicBezTo>
                    <a:pt x="11152" y="39852"/>
                    <a:pt x="11422" y="40660"/>
                    <a:pt x="11691" y="41567"/>
                  </a:cubicBezTo>
                  <a:cubicBezTo>
                    <a:pt x="14583" y="49435"/>
                    <a:pt x="22010" y="55072"/>
                    <a:pt x="30171" y="56518"/>
                  </a:cubicBezTo>
                  <a:cubicBezTo>
                    <a:pt x="27083" y="55954"/>
                    <a:pt x="24362" y="54777"/>
                    <a:pt x="21642" y="53062"/>
                  </a:cubicBezTo>
                  <a:cubicBezTo>
                    <a:pt x="21201" y="52792"/>
                    <a:pt x="20833" y="52523"/>
                    <a:pt x="20465" y="52253"/>
                  </a:cubicBezTo>
                  <a:cubicBezTo>
                    <a:pt x="19755" y="51616"/>
                    <a:pt x="19019" y="51077"/>
                    <a:pt x="18309" y="50439"/>
                  </a:cubicBezTo>
                  <a:cubicBezTo>
                    <a:pt x="17304" y="49533"/>
                    <a:pt x="16397" y="48528"/>
                    <a:pt x="15588" y="47449"/>
                  </a:cubicBezTo>
                  <a:cubicBezTo>
                    <a:pt x="14755" y="46371"/>
                    <a:pt x="14216" y="45366"/>
                    <a:pt x="13578" y="44190"/>
                  </a:cubicBezTo>
                  <a:cubicBezTo>
                    <a:pt x="12500" y="42106"/>
                    <a:pt x="11863" y="39925"/>
                    <a:pt x="11691" y="37572"/>
                  </a:cubicBezTo>
                  <a:cubicBezTo>
                    <a:pt x="11593" y="36592"/>
                    <a:pt x="11593" y="35489"/>
                    <a:pt x="11691" y="34509"/>
                  </a:cubicBezTo>
                  <a:cubicBezTo>
                    <a:pt x="11789" y="33504"/>
                    <a:pt x="11961" y="32597"/>
                    <a:pt x="12231" y="31690"/>
                  </a:cubicBezTo>
                  <a:cubicBezTo>
                    <a:pt x="13330" y="27796"/>
                    <a:pt x="16571" y="23837"/>
                    <a:pt x="20752" y="23837"/>
                  </a:cubicBezTo>
                  <a:cubicBezTo>
                    <a:pt x="21044" y="23837"/>
                    <a:pt x="21341" y="23856"/>
                    <a:pt x="21642" y="23896"/>
                  </a:cubicBezTo>
                  <a:cubicBezTo>
                    <a:pt x="21201" y="24092"/>
                    <a:pt x="20735" y="24362"/>
                    <a:pt x="20294" y="24632"/>
                  </a:cubicBezTo>
                  <a:cubicBezTo>
                    <a:pt x="19559" y="25073"/>
                    <a:pt x="19019" y="25637"/>
                    <a:pt x="18480" y="26176"/>
                  </a:cubicBezTo>
                  <a:cubicBezTo>
                    <a:pt x="17304" y="27524"/>
                    <a:pt x="16495" y="29068"/>
                    <a:pt x="16029" y="30783"/>
                  </a:cubicBezTo>
                  <a:cubicBezTo>
                    <a:pt x="15221" y="33871"/>
                    <a:pt x="15588" y="36960"/>
                    <a:pt x="16667" y="39852"/>
                  </a:cubicBezTo>
                  <a:cubicBezTo>
                    <a:pt x="16838" y="40219"/>
                    <a:pt x="16936" y="40489"/>
                    <a:pt x="17132" y="40832"/>
                  </a:cubicBezTo>
                  <a:cubicBezTo>
                    <a:pt x="17475" y="41567"/>
                    <a:pt x="17843" y="42204"/>
                    <a:pt x="18309" y="42842"/>
                  </a:cubicBezTo>
                  <a:cubicBezTo>
                    <a:pt x="18750" y="43552"/>
                    <a:pt x="19216" y="44092"/>
                    <a:pt x="19755" y="44729"/>
                  </a:cubicBezTo>
                  <a:cubicBezTo>
                    <a:pt x="20392" y="45366"/>
                    <a:pt x="20931" y="46003"/>
                    <a:pt x="21568" y="46542"/>
                  </a:cubicBezTo>
                  <a:cubicBezTo>
                    <a:pt x="22279" y="47082"/>
                    <a:pt x="22916" y="47547"/>
                    <a:pt x="23652" y="48087"/>
                  </a:cubicBezTo>
                  <a:cubicBezTo>
                    <a:pt x="27269" y="50418"/>
                    <a:pt x="31318" y="51481"/>
                    <a:pt x="35361" y="51481"/>
                  </a:cubicBezTo>
                  <a:cubicBezTo>
                    <a:pt x="40411" y="51481"/>
                    <a:pt x="45452" y="49823"/>
                    <a:pt x="49631" y="46910"/>
                  </a:cubicBezTo>
                  <a:lnTo>
                    <a:pt x="49631" y="46910"/>
                  </a:lnTo>
                  <a:cubicBezTo>
                    <a:pt x="49190" y="47180"/>
                    <a:pt x="48724" y="47449"/>
                    <a:pt x="48283" y="47719"/>
                  </a:cubicBezTo>
                  <a:cubicBezTo>
                    <a:pt x="47376" y="48258"/>
                    <a:pt x="46469" y="48626"/>
                    <a:pt x="45464" y="49091"/>
                  </a:cubicBezTo>
                  <a:cubicBezTo>
                    <a:pt x="45023" y="49263"/>
                    <a:pt x="44460" y="49435"/>
                    <a:pt x="44018" y="49631"/>
                  </a:cubicBezTo>
                  <a:cubicBezTo>
                    <a:pt x="43014" y="49998"/>
                    <a:pt x="42107" y="50170"/>
                    <a:pt x="41126" y="50439"/>
                  </a:cubicBezTo>
                  <a:cubicBezTo>
                    <a:pt x="39371" y="50828"/>
                    <a:pt x="37639" y="51032"/>
                    <a:pt x="35925" y="51032"/>
                  </a:cubicBezTo>
                  <a:cubicBezTo>
                    <a:pt x="33642" y="51032"/>
                    <a:pt x="31392" y="50670"/>
                    <a:pt x="29166" y="49900"/>
                  </a:cubicBezTo>
                  <a:cubicBezTo>
                    <a:pt x="27720" y="49361"/>
                    <a:pt x="26274" y="48724"/>
                    <a:pt x="24902" y="47915"/>
                  </a:cubicBezTo>
                  <a:cubicBezTo>
                    <a:pt x="23088" y="46739"/>
                    <a:pt x="21740" y="45366"/>
                    <a:pt x="20392" y="43650"/>
                  </a:cubicBezTo>
                  <a:cubicBezTo>
                    <a:pt x="17402" y="39656"/>
                    <a:pt x="16299" y="33332"/>
                    <a:pt x="20465" y="29877"/>
                  </a:cubicBezTo>
                  <a:lnTo>
                    <a:pt x="20465" y="29877"/>
                  </a:lnTo>
                  <a:cubicBezTo>
                    <a:pt x="20294" y="30612"/>
                    <a:pt x="20024" y="31323"/>
                    <a:pt x="19926" y="32058"/>
                  </a:cubicBezTo>
                  <a:cubicBezTo>
                    <a:pt x="19828" y="33136"/>
                    <a:pt x="19926" y="34239"/>
                    <a:pt x="20122" y="35317"/>
                  </a:cubicBezTo>
                  <a:cubicBezTo>
                    <a:pt x="20563" y="37229"/>
                    <a:pt x="21299" y="38749"/>
                    <a:pt x="22475" y="40293"/>
                  </a:cubicBezTo>
                  <a:cubicBezTo>
                    <a:pt x="23088" y="41102"/>
                    <a:pt x="23725" y="41739"/>
                    <a:pt x="24558" y="42376"/>
                  </a:cubicBezTo>
                  <a:cubicBezTo>
                    <a:pt x="25098" y="42842"/>
                    <a:pt x="25637" y="43283"/>
                    <a:pt x="26274" y="43650"/>
                  </a:cubicBezTo>
                  <a:cubicBezTo>
                    <a:pt x="26911" y="44018"/>
                    <a:pt x="27524" y="44386"/>
                    <a:pt x="28259" y="44655"/>
                  </a:cubicBezTo>
                  <a:cubicBezTo>
                    <a:pt x="29338" y="45096"/>
                    <a:pt x="30342" y="45366"/>
                    <a:pt x="31519" y="45636"/>
                  </a:cubicBezTo>
                  <a:cubicBezTo>
                    <a:pt x="32793" y="45905"/>
                    <a:pt x="33970" y="45905"/>
                    <a:pt x="35146" y="46003"/>
                  </a:cubicBezTo>
                  <a:cubicBezTo>
                    <a:pt x="36421" y="46003"/>
                    <a:pt x="37671" y="45734"/>
                    <a:pt x="38945" y="45562"/>
                  </a:cubicBezTo>
                  <a:cubicBezTo>
                    <a:pt x="39852" y="45366"/>
                    <a:pt x="40661" y="45096"/>
                    <a:pt x="41568" y="44827"/>
                  </a:cubicBezTo>
                  <a:cubicBezTo>
                    <a:pt x="49205" y="42028"/>
                    <a:pt x="54708" y="34983"/>
                    <a:pt x="56365" y="27134"/>
                  </a:cubicBezTo>
                  <a:lnTo>
                    <a:pt x="56365" y="27134"/>
                  </a:lnTo>
                  <a:cubicBezTo>
                    <a:pt x="55773" y="29902"/>
                    <a:pt x="54655" y="32389"/>
                    <a:pt x="53087" y="34876"/>
                  </a:cubicBezTo>
                  <a:cubicBezTo>
                    <a:pt x="52793" y="35317"/>
                    <a:pt x="52523" y="35685"/>
                    <a:pt x="52253" y="36053"/>
                  </a:cubicBezTo>
                  <a:cubicBezTo>
                    <a:pt x="51616" y="36763"/>
                    <a:pt x="51077" y="37499"/>
                    <a:pt x="50440" y="38210"/>
                  </a:cubicBezTo>
                  <a:cubicBezTo>
                    <a:pt x="49533" y="39214"/>
                    <a:pt x="48553" y="40121"/>
                    <a:pt x="47450" y="40930"/>
                  </a:cubicBezTo>
                  <a:cubicBezTo>
                    <a:pt x="46371" y="41739"/>
                    <a:pt x="45366" y="42302"/>
                    <a:pt x="44190" y="42915"/>
                  </a:cubicBezTo>
                  <a:cubicBezTo>
                    <a:pt x="42107" y="44018"/>
                    <a:pt x="39950" y="44655"/>
                    <a:pt x="37597" y="44827"/>
                  </a:cubicBezTo>
                  <a:cubicBezTo>
                    <a:pt x="37095" y="44876"/>
                    <a:pt x="36574" y="44900"/>
                    <a:pt x="36053" y="44900"/>
                  </a:cubicBezTo>
                  <a:cubicBezTo>
                    <a:pt x="35532" y="44900"/>
                    <a:pt x="35011" y="44876"/>
                    <a:pt x="34509" y="44827"/>
                  </a:cubicBezTo>
                  <a:cubicBezTo>
                    <a:pt x="33504" y="44729"/>
                    <a:pt x="32597" y="44557"/>
                    <a:pt x="31690" y="44288"/>
                  </a:cubicBezTo>
                  <a:cubicBezTo>
                    <a:pt x="27548" y="43111"/>
                    <a:pt x="23284" y="39484"/>
                    <a:pt x="23921" y="34876"/>
                  </a:cubicBezTo>
                  <a:lnTo>
                    <a:pt x="23921" y="34876"/>
                  </a:lnTo>
                  <a:cubicBezTo>
                    <a:pt x="24093" y="35317"/>
                    <a:pt x="24362" y="35759"/>
                    <a:pt x="24632" y="36224"/>
                  </a:cubicBezTo>
                  <a:cubicBezTo>
                    <a:pt x="25098" y="36960"/>
                    <a:pt x="25637" y="37499"/>
                    <a:pt x="26176" y="38038"/>
                  </a:cubicBezTo>
                  <a:cubicBezTo>
                    <a:pt x="27548" y="39214"/>
                    <a:pt x="29068" y="40023"/>
                    <a:pt x="30808" y="40489"/>
                  </a:cubicBezTo>
                  <a:cubicBezTo>
                    <a:pt x="31945" y="40789"/>
                    <a:pt x="33085" y="40927"/>
                    <a:pt x="34217" y="40927"/>
                  </a:cubicBezTo>
                  <a:cubicBezTo>
                    <a:pt x="36136" y="40927"/>
                    <a:pt x="38033" y="40530"/>
                    <a:pt x="39852" y="39852"/>
                  </a:cubicBezTo>
                  <a:cubicBezTo>
                    <a:pt x="40220" y="39656"/>
                    <a:pt x="40489" y="39582"/>
                    <a:pt x="40857" y="39386"/>
                  </a:cubicBezTo>
                  <a:cubicBezTo>
                    <a:pt x="41568" y="39043"/>
                    <a:pt x="42205" y="38675"/>
                    <a:pt x="42842" y="38210"/>
                  </a:cubicBezTo>
                  <a:cubicBezTo>
                    <a:pt x="43577" y="37768"/>
                    <a:pt x="44116" y="37303"/>
                    <a:pt x="44754" y="36763"/>
                  </a:cubicBezTo>
                  <a:cubicBezTo>
                    <a:pt x="45366" y="36126"/>
                    <a:pt x="46004" y="35587"/>
                    <a:pt x="46543" y="34950"/>
                  </a:cubicBezTo>
                  <a:cubicBezTo>
                    <a:pt x="47106" y="34239"/>
                    <a:pt x="47548" y="33602"/>
                    <a:pt x="48087" y="32867"/>
                  </a:cubicBezTo>
                  <a:cubicBezTo>
                    <a:pt x="53356" y="24730"/>
                    <a:pt x="52180" y="14387"/>
                    <a:pt x="46910" y="6887"/>
                  </a:cubicBezTo>
                  <a:lnTo>
                    <a:pt x="46910" y="6887"/>
                  </a:lnTo>
                  <a:cubicBezTo>
                    <a:pt x="47180" y="7328"/>
                    <a:pt x="47450" y="7794"/>
                    <a:pt x="47744" y="8235"/>
                  </a:cubicBezTo>
                  <a:cubicBezTo>
                    <a:pt x="48283" y="9142"/>
                    <a:pt x="48626" y="10049"/>
                    <a:pt x="49092" y="11054"/>
                  </a:cubicBezTo>
                  <a:cubicBezTo>
                    <a:pt x="49263" y="11495"/>
                    <a:pt x="49459" y="12034"/>
                    <a:pt x="49631" y="12500"/>
                  </a:cubicBezTo>
                  <a:cubicBezTo>
                    <a:pt x="49999" y="13480"/>
                    <a:pt x="50170" y="14387"/>
                    <a:pt x="50440" y="15392"/>
                  </a:cubicBezTo>
                  <a:cubicBezTo>
                    <a:pt x="51347" y="19460"/>
                    <a:pt x="51273" y="23455"/>
                    <a:pt x="49900" y="27352"/>
                  </a:cubicBezTo>
                  <a:cubicBezTo>
                    <a:pt x="49361" y="28798"/>
                    <a:pt x="48724" y="30244"/>
                    <a:pt x="47915" y="31617"/>
                  </a:cubicBezTo>
                  <a:cubicBezTo>
                    <a:pt x="46739" y="33406"/>
                    <a:pt x="45366" y="34778"/>
                    <a:pt x="43651" y="36126"/>
                  </a:cubicBezTo>
                  <a:cubicBezTo>
                    <a:pt x="41525" y="37727"/>
                    <a:pt x="38718" y="38787"/>
                    <a:pt x="36042" y="38787"/>
                  </a:cubicBezTo>
                  <a:cubicBezTo>
                    <a:pt x="33719" y="38787"/>
                    <a:pt x="31496" y="37989"/>
                    <a:pt x="29901" y="36053"/>
                  </a:cubicBezTo>
                  <a:lnTo>
                    <a:pt x="29901" y="36053"/>
                  </a:lnTo>
                  <a:cubicBezTo>
                    <a:pt x="30612" y="36224"/>
                    <a:pt x="31347" y="36494"/>
                    <a:pt x="32058" y="36592"/>
                  </a:cubicBezTo>
                  <a:cubicBezTo>
                    <a:pt x="32340" y="36611"/>
                    <a:pt x="32620" y="36620"/>
                    <a:pt x="32899" y="36620"/>
                  </a:cubicBezTo>
                  <a:cubicBezTo>
                    <a:pt x="33712" y="36620"/>
                    <a:pt x="34515" y="36542"/>
                    <a:pt x="35318" y="36396"/>
                  </a:cubicBezTo>
                  <a:cubicBezTo>
                    <a:pt x="37229" y="35955"/>
                    <a:pt x="38774" y="35219"/>
                    <a:pt x="40318" y="34043"/>
                  </a:cubicBezTo>
                  <a:cubicBezTo>
                    <a:pt x="41126" y="33406"/>
                    <a:pt x="41764" y="32793"/>
                    <a:pt x="42401" y="31960"/>
                  </a:cubicBezTo>
                  <a:cubicBezTo>
                    <a:pt x="42842" y="31421"/>
                    <a:pt x="43283" y="30881"/>
                    <a:pt x="43651" y="30244"/>
                  </a:cubicBezTo>
                  <a:cubicBezTo>
                    <a:pt x="44018" y="29607"/>
                    <a:pt x="44386" y="28970"/>
                    <a:pt x="44656" y="28259"/>
                  </a:cubicBezTo>
                  <a:cubicBezTo>
                    <a:pt x="45097" y="27156"/>
                    <a:pt x="45366" y="26176"/>
                    <a:pt x="45660" y="24999"/>
                  </a:cubicBezTo>
                  <a:cubicBezTo>
                    <a:pt x="45930" y="23725"/>
                    <a:pt x="45930" y="22548"/>
                    <a:pt x="46004" y="21372"/>
                  </a:cubicBezTo>
                  <a:cubicBezTo>
                    <a:pt x="46004" y="20098"/>
                    <a:pt x="45734" y="18848"/>
                    <a:pt x="45562" y="17573"/>
                  </a:cubicBezTo>
                  <a:cubicBezTo>
                    <a:pt x="45366" y="16666"/>
                    <a:pt x="45097" y="15858"/>
                    <a:pt x="44827" y="14951"/>
                  </a:cubicBezTo>
                  <a:cubicBezTo>
                    <a:pt x="42028" y="7313"/>
                    <a:pt x="34983" y="1810"/>
                    <a:pt x="27134" y="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" grpId="0" animBg="1"/>
      <p:bldP spid="783" grpId="0" animBg="1"/>
      <p:bldP spid="7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5"/>
          <p:cNvSpPr txBox="1">
            <a:spLocks noGrp="1"/>
          </p:cNvSpPr>
          <p:nvPr>
            <p:ph type="title"/>
          </p:nvPr>
        </p:nvSpPr>
        <p:spPr>
          <a:xfrm>
            <a:off x="476707" y="232399"/>
            <a:ext cx="7747246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Шаг 2. Добавление необходимых файлов изображений в ваш проект </a:t>
            </a:r>
            <a:r>
              <a:rPr lang="ru-RU" dirty="0" err="1"/>
              <a:t>Android</a:t>
            </a:r>
            <a:endParaRPr dirty="0"/>
          </a:p>
        </p:txBody>
      </p:sp>
      <p:sp>
        <p:nvSpPr>
          <p:cNvPr id="1002" name="Google Shape;1002;p35"/>
          <p:cNvSpPr/>
          <p:nvPr/>
        </p:nvSpPr>
        <p:spPr>
          <a:xfrm>
            <a:off x="1224863" y="1367478"/>
            <a:ext cx="1028100" cy="10281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1004" name="Google Shape;1004;p35"/>
          <p:cNvSpPr/>
          <p:nvPr/>
        </p:nvSpPr>
        <p:spPr>
          <a:xfrm>
            <a:off x="3072347" y="3730222"/>
            <a:ext cx="1028100" cy="10281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1006" name="Google Shape;1006;p35"/>
          <p:cNvSpPr/>
          <p:nvPr/>
        </p:nvSpPr>
        <p:spPr>
          <a:xfrm>
            <a:off x="4919849" y="1554515"/>
            <a:ext cx="1028100" cy="10281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1008" name="Google Shape;1008;p35"/>
          <p:cNvSpPr/>
          <p:nvPr/>
        </p:nvSpPr>
        <p:spPr>
          <a:xfrm>
            <a:off x="6891022" y="3723246"/>
            <a:ext cx="1028100" cy="10281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</a:endParaRPr>
          </a:p>
        </p:txBody>
      </p:sp>
      <p:grpSp>
        <p:nvGrpSpPr>
          <p:cNvPr id="1010" name="Google Shape;1010;p35"/>
          <p:cNvGrpSpPr/>
          <p:nvPr/>
        </p:nvGrpSpPr>
        <p:grpSpPr>
          <a:xfrm>
            <a:off x="2546242" y="1413278"/>
            <a:ext cx="2113813" cy="789793"/>
            <a:chOff x="590342" y="2834409"/>
            <a:chExt cx="1527933" cy="789793"/>
          </a:xfrm>
        </p:grpSpPr>
        <p:sp>
          <p:nvSpPr>
            <p:cNvPr id="1011" name="Google Shape;1011;p35"/>
            <p:cNvSpPr txBox="1"/>
            <p:nvPr/>
          </p:nvSpPr>
          <p:spPr>
            <a:xfrm>
              <a:off x="590342" y="2834409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Ракета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012" name="Google Shape;1012;p35"/>
            <p:cNvSpPr txBox="1"/>
            <p:nvPr/>
          </p:nvSpPr>
          <p:spPr>
            <a:xfrm>
              <a:off x="590375" y="3212902"/>
              <a:ext cx="15279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Для разнообразия противников вы можете добавить другие ракеты и космические объекты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3" name="Google Shape;1013;p35"/>
          <p:cNvGrpSpPr/>
          <p:nvPr/>
        </p:nvGrpSpPr>
        <p:grpSpPr>
          <a:xfrm>
            <a:off x="876995" y="3081763"/>
            <a:ext cx="1723799" cy="789963"/>
            <a:chOff x="1743861" y="3780212"/>
            <a:chExt cx="1527914" cy="789963"/>
          </a:xfrm>
        </p:grpSpPr>
        <p:sp>
          <p:nvSpPr>
            <p:cNvPr id="1014" name="Google Shape;1014;p35"/>
            <p:cNvSpPr txBox="1"/>
            <p:nvPr/>
          </p:nvSpPr>
          <p:spPr>
            <a:xfrm>
              <a:off x="1743861" y="3780212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Метеорит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015" name="Google Shape;1015;p35"/>
            <p:cNvSpPr txBox="1"/>
            <p:nvPr/>
          </p:nvSpPr>
          <p:spPr>
            <a:xfrm>
              <a:off x="1743875" y="4158875"/>
              <a:ext cx="15279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Добавьте в свой проект картинку с форматом .</a:t>
              </a:r>
              <a:r>
                <a:rPr lang="en-US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png</a:t>
              </a: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016" name="Google Shape;1016;p35"/>
          <p:cNvGrpSpPr/>
          <p:nvPr/>
        </p:nvGrpSpPr>
        <p:grpSpPr>
          <a:xfrm>
            <a:off x="4580385" y="3238130"/>
            <a:ext cx="1707027" cy="789172"/>
            <a:chOff x="2337671" y="3298051"/>
            <a:chExt cx="1527904" cy="789172"/>
          </a:xfrm>
        </p:grpSpPr>
        <p:sp>
          <p:nvSpPr>
            <p:cNvPr id="1017" name="Google Shape;1017;p35"/>
            <p:cNvSpPr txBox="1"/>
            <p:nvPr/>
          </p:nvSpPr>
          <p:spPr>
            <a:xfrm>
              <a:off x="2337671" y="3298051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Фон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018" name="Google Shape;1018;p35"/>
            <p:cNvSpPr txBox="1"/>
            <p:nvPr/>
          </p:nvSpPr>
          <p:spPr>
            <a:xfrm>
              <a:off x="2337675" y="3675923"/>
              <a:ext cx="15279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Добавьте картинку космоса это будет фон нашей игры </a:t>
              </a: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9" name="Google Shape;1019;p35"/>
          <p:cNvGrpSpPr/>
          <p:nvPr/>
        </p:nvGrpSpPr>
        <p:grpSpPr>
          <a:xfrm>
            <a:off x="6416866" y="1276812"/>
            <a:ext cx="1976410" cy="789164"/>
            <a:chOff x="4807843" y="2004050"/>
            <a:chExt cx="1527907" cy="789164"/>
          </a:xfrm>
        </p:grpSpPr>
        <p:sp>
          <p:nvSpPr>
            <p:cNvPr id="1020" name="Google Shape;1020;p35"/>
            <p:cNvSpPr txBox="1"/>
            <p:nvPr/>
          </p:nvSpPr>
          <p:spPr>
            <a:xfrm>
              <a:off x="4807843" y="2004050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Конец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021" name="Google Shape;1021;p35"/>
            <p:cNvSpPr txBox="1"/>
            <p:nvPr/>
          </p:nvSpPr>
          <p:spPr>
            <a:xfrm>
              <a:off x="4807850" y="2381914"/>
              <a:ext cx="15279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В случае проигрыша появляется надпись «Игра окончена», но её можно заменить на картинку</a:t>
              </a: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1022" name="Google Shape;1022;p35"/>
          <p:cNvCxnSpPr>
            <a:stCxn id="1002" idx="4"/>
            <a:endCxn id="1014" idx="0"/>
          </p:cNvCxnSpPr>
          <p:nvPr/>
        </p:nvCxnSpPr>
        <p:spPr>
          <a:xfrm flipH="1">
            <a:off x="1738887" y="2395578"/>
            <a:ext cx="26" cy="686185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35"/>
          <p:cNvCxnSpPr>
            <a:endCxn id="1004" idx="0"/>
          </p:cNvCxnSpPr>
          <p:nvPr/>
        </p:nvCxnSpPr>
        <p:spPr>
          <a:xfrm flipH="1">
            <a:off x="3586397" y="2838445"/>
            <a:ext cx="29" cy="891777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35"/>
          <p:cNvCxnSpPr>
            <a:stCxn id="1017" idx="0"/>
            <a:endCxn id="1006" idx="4"/>
          </p:cNvCxnSpPr>
          <p:nvPr/>
        </p:nvCxnSpPr>
        <p:spPr>
          <a:xfrm flipV="1">
            <a:off x="5433897" y="2582615"/>
            <a:ext cx="2" cy="655515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35"/>
          <p:cNvCxnSpPr>
            <a:stCxn id="1008" idx="0"/>
          </p:cNvCxnSpPr>
          <p:nvPr/>
        </p:nvCxnSpPr>
        <p:spPr>
          <a:xfrm flipV="1">
            <a:off x="7405072" y="2753014"/>
            <a:ext cx="2" cy="97023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4" descr="Picture background">
            <a:extLst>
              <a:ext uri="{FF2B5EF4-FFF2-40B4-BE49-F238E27FC236}">
                <a16:creationId xmlns:a16="http://schemas.microsoft.com/office/drawing/2014/main" id="{A6A58287-F2F7-F21A-16CA-B34DED48A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8325">
            <a:off x="3234612" y="3845723"/>
            <a:ext cx="717281" cy="7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1D21AA-31A7-83D7-95F6-7E8D34C81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77" y="1522628"/>
            <a:ext cx="741420" cy="737713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38A71C2-5900-4A51-708C-6F2019DB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30" y="3866688"/>
            <a:ext cx="721871" cy="7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Picture background">
            <a:extLst>
              <a:ext uri="{FF2B5EF4-FFF2-40B4-BE49-F238E27FC236}">
                <a16:creationId xmlns:a16="http://schemas.microsoft.com/office/drawing/2014/main" id="{031E6A40-9898-2B5D-41D9-6A239443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05" y="1647419"/>
            <a:ext cx="831097" cy="8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7"/>
          <p:cNvSpPr txBox="1">
            <a:spLocks noGrp="1"/>
          </p:cNvSpPr>
          <p:nvPr>
            <p:ph type="title"/>
          </p:nvPr>
        </p:nvSpPr>
        <p:spPr>
          <a:xfrm>
            <a:off x="714150" y="449982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Шаг 3: Добавление кода в </a:t>
            </a:r>
            <a:r>
              <a:rPr lang="en-US" dirty="0" err="1"/>
              <a:t>MainActivity.kt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Android Studio</a:t>
            </a:r>
            <a:endParaRPr dirty="0"/>
          </a:p>
        </p:txBody>
      </p:sp>
      <p:grpSp>
        <p:nvGrpSpPr>
          <p:cNvPr id="1108" name="Google Shape;1108;p37"/>
          <p:cNvGrpSpPr/>
          <p:nvPr/>
        </p:nvGrpSpPr>
        <p:grpSpPr>
          <a:xfrm>
            <a:off x="-935953" y="1591918"/>
            <a:ext cx="2786313" cy="2786313"/>
            <a:chOff x="1565300" y="733100"/>
            <a:chExt cx="1143525" cy="1143525"/>
          </a:xfrm>
        </p:grpSpPr>
        <p:sp>
          <p:nvSpPr>
            <p:cNvPr id="1109" name="Google Shape;1109;p37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7"/>
          <p:cNvGrpSpPr/>
          <p:nvPr/>
        </p:nvGrpSpPr>
        <p:grpSpPr>
          <a:xfrm rot="-5397710">
            <a:off x="7294041" y="1592515"/>
            <a:ext cx="2785500" cy="2784945"/>
            <a:chOff x="4134250" y="882850"/>
            <a:chExt cx="843375" cy="844025"/>
          </a:xfrm>
        </p:grpSpPr>
        <p:sp>
          <p:nvSpPr>
            <p:cNvPr id="1117" name="Google Shape;1117;p37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7"/>
          <p:cNvGrpSpPr/>
          <p:nvPr/>
        </p:nvGrpSpPr>
        <p:grpSpPr>
          <a:xfrm>
            <a:off x="3295508" y="2780969"/>
            <a:ext cx="1781135" cy="1065844"/>
            <a:chOff x="4892842" y="3275151"/>
            <a:chExt cx="1527901" cy="1065844"/>
          </a:xfrm>
        </p:grpSpPr>
        <p:sp>
          <p:nvSpPr>
            <p:cNvPr id="1123" name="Google Shape;1123;p37"/>
            <p:cNvSpPr txBox="1"/>
            <p:nvPr/>
          </p:nvSpPr>
          <p:spPr>
            <a:xfrm>
              <a:off x="4892842" y="3275151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GameView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124" name="Google Shape;1124;p37"/>
            <p:cNvSpPr txBox="1"/>
            <p:nvPr/>
          </p:nvSpPr>
          <p:spPr>
            <a:xfrm>
              <a:off x="4892844" y="3653695"/>
              <a:ext cx="15279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Класс отвечает за отображение игрового поля</a:t>
              </a: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5" name="Google Shape;1125;p37"/>
          <p:cNvGrpSpPr/>
          <p:nvPr/>
        </p:nvGrpSpPr>
        <p:grpSpPr>
          <a:xfrm>
            <a:off x="2065490" y="3871990"/>
            <a:ext cx="2792826" cy="1074363"/>
            <a:chOff x="2712470" y="3271312"/>
            <a:chExt cx="1527905" cy="1074363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2712470" y="3271312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GameManager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712475" y="3649975"/>
              <a:ext cx="15279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Класс отвечает за создание на игровом поле оппонентов (астероидов и других врагов)</a:t>
              </a: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128" name="Google Shape;1128;p37"/>
          <p:cNvGrpSpPr/>
          <p:nvPr/>
        </p:nvGrpSpPr>
        <p:grpSpPr>
          <a:xfrm>
            <a:off x="4735934" y="1375862"/>
            <a:ext cx="2292617" cy="1067501"/>
            <a:chOff x="4903625" y="1754412"/>
            <a:chExt cx="1527902" cy="1067501"/>
          </a:xfrm>
        </p:grpSpPr>
        <p:sp>
          <p:nvSpPr>
            <p:cNvPr id="1129" name="Google Shape;1129;p37"/>
            <p:cNvSpPr txBox="1"/>
            <p:nvPr/>
          </p:nvSpPr>
          <p:spPr>
            <a:xfrm>
              <a:off x="4903627" y="1754412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GameThread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4903625" y="2132813"/>
              <a:ext cx="15279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Данный класс управляет игровым циклом, обновляя и рисуя игровые объекты</a:t>
              </a: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131" name="Google Shape;1131;p37"/>
          <p:cNvGrpSpPr/>
          <p:nvPr/>
        </p:nvGrpSpPr>
        <p:grpSpPr>
          <a:xfrm>
            <a:off x="2040450" y="1375403"/>
            <a:ext cx="2184595" cy="1074189"/>
            <a:chOff x="2718526" y="1751384"/>
            <a:chExt cx="1527924" cy="1074189"/>
          </a:xfrm>
        </p:grpSpPr>
        <p:sp>
          <p:nvSpPr>
            <p:cNvPr id="1132" name="Google Shape;1132;p37"/>
            <p:cNvSpPr txBox="1"/>
            <p:nvPr/>
          </p:nvSpPr>
          <p:spPr>
            <a:xfrm>
              <a:off x="2718526" y="1751384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FiringObject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133" name="Google Shape;1133;p37"/>
            <p:cNvSpPr txBox="1"/>
            <p:nvPr/>
          </p:nvSpPr>
          <p:spPr>
            <a:xfrm>
              <a:off x="2718550" y="2129873"/>
              <a:ext cx="15279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Класс представляет собой объекты, которые стреляются из космического корабля</a:t>
              </a: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4" name="Google Shape;1134;p37"/>
          <p:cNvSpPr/>
          <p:nvPr/>
        </p:nvSpPr>
        <p:spPr>
          <a:xfrm>
            <a:off x="1346791" y="1375400"/>
            <a:ext cx="611400" cy="6114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1</a:t>
            </a:r>
            <a:endParaRPr sz="2500" b="1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136" name="Google Shape;1136;p37"/>
          <p:cNvSpPr/>
          <p:nvPr/>
        </p:nvSpPr>
        <p:spPr>
          <a:xfrm>
            <a:off x="7093964" y="1372831"/>
            <a:ext cx="611400" cy="6114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2</a:t>
            </a:r>
            <a:endParaRPr sz="2500" b="1" dirty="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137" name="Google Shape;1137;p37"/>
          <p:cNvSpPr/>
          <p:nvPr/>
        </p:nvSpPr>
        <p:spPr>
          <a:xfrm>
            <a:off x="5152841" y="2777124"/>
            <a:ext cx="611400" cy="6114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3</a:t>
            </a:r>
            <a:endParaRPr sz="2500" b="1" dirty="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grpSp>
        <p:nvGrpSpPr>
          <p:cNvPr id="33" name="Google Shape;1122;p37"/>
          <p:cNvGrpSpPr/>
          <p:nvPr/>
        </p:nvGrpSpPr>
        <p:grpSpPr>
          <a:xfrm>
            <a:off x="4608285" y="3888235"/>
            <a:ext cx="2456548" cy="1065844"/>
            <a:chOff x="4892842" y="3275151"/>
            <a:chExt cx="1527901" cy="1065844"/>
          </a:xfrm>
        </p:grpSpPr>
        <p:sp>
          <p:nvSpPr>
            <p:cNvPr id="34" name="Google Shape;1123;p37"/>
            <p:cNvSpPr txBox="1"/>
            <p:nvPr/>
          </p:nvSpPr>
          <p:spPr>
            <a:xfrm>
              <a:off x="4892842" y="3275151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Opponent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35" name="Google Shape;1124;p37"/>
            <p:cNvSpPr txBox="1"/>
            <p:nvPr/>
          </p:nvSpPr>
          <p:spPr>
            <a:xfrm>
              <a:off x="4892844" y="3653695"/>
              <a:ext cx="15279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Этот класс представляет собой оппонентов (астероиды или другие враги)</a:t>
              </a: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1137;p37"/>
          <p:cNvSpPr/>
          <p:nvPr/>
        </p:nvSpPr>
        <p:spPr>
          <a:xfrm>
            <a:off x="7141030" y="3884390"/>
            <a:ext cx="611400" cy="6114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5</a:t>
            </a:r>
            <a:endParaRPr sz="2500" b="1" dirty="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37" name="Google Shape;1134;p37"/>
          <p:cNvSpPr/>
          <p:nvPr/>
        </p:nvSpPr>
        <p:spPr>
          <a:xfrm>
            <a:off x="1383076" y="3888129"/>
            <a:ext cx="611400" cy="611400"/>
          </a:xfrm>
          <a:prstGeom prst="ellipse">
            <a:avLst/>
          </a:prstGeom>
          <a:solidFill>
            <a:srgbClr val="9F2A56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4</a:t>
            </a:r>
            <a:endParaRPr sz="2500" b="1" dirty="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6"/>
          <p:cNvGrpSpPr/>
          <p:nvPr/>
        </p:nvGrpSpPr>
        <p:grpSpPr>
          <a:xfrm>
            <a:off x="714175" y="1928600"/>
            <a:ext cx="7715700" cy="2273700"/>
            <a:chOff x="722575" y="1935475"/>
            <a:chExt cx="1771208" cy="2273700"/>
          </a:xfrm>
        </p:grpSpPr>
        <p:sp>
          <p:nvSpPr>
            <p:cNvPr id="477" name="Google Shape;477;p26"/>
            <p:cNvSpPr/>
            <p:nvPr/>
          </p:nvSpPr>
          <p:spPr>
            <a:xfrm>
              <a:off x="722583" y="1935475"/>
              <a:ext cx="1771200" cy="2273700"/>
            </a:xfrm>
            <a:prstGeom prst="roundRect">
              <a:avLst>
                <a:gd name="adj" fmla="val 16667"/>
              </a:avLst>
            </a:prstGeom>
            <a:solidFill>
              <a:srgbClr val="9F2A56">
                <a:alpha val="8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" marR="0" lvl="0" indent="-11633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Karla"/>
                <a:buChar char="●"/>
              </a:pPr>
              <a:endParaRPr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78" name="Google Shape;478;p26"/>
            <p:cNvSpPr txBox="1"/>
            <p:nvPr/>
          </p:nvSpPr>
          <p:spPr>
            <a:xfrm>
              <a:off x="722575" y="3715375"/>
              <a:ext cx="17712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Google Shape;604;p28">
            <a:extLst>
              <a:ext uri="{FF2B5EF4-FFF2-40B4-BE49-F238E27FC236}">
                <a16:creationId xmlns:a16="http://schemas.microsoft.com/office/drawing/2014/main" id="{0832AB18-44FB-2738-76EB-1DAC2A722642}"/>
              </a:ext>
            </a:extLst>
          </p:cNvPr>
          <p:cNvSpPr/>
          <p:nvPr/>
        </p:nvSpPr>
        <p:spPr>
          <a:xfrm>
            <a:off x="3271497" y="1199687"/>
            <a:ext cx="2594039" cy="1080900"/>
          </a:xfrm>
          <a:prstGeom prst="ellipse">
            <a:avLst/>
          </a:prstGeom>
          <a:solidFill>
            <a:srgbClr val="EE9480">
              <a:alpha val="4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dk1"/>
                </a:solidFill>
                <a:latin typeface="Cuprum"/>
                <a:sym typeface="Cuprum"/>
              </a:rPr>
              <a:t>Шаг 4.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C8402-E68D-8C51-D858-2F243F6AD131}"/>
              </a:ext>
            </a:extLst>
          </p:cNvPr>
          <p:cNvSpPr txBox="1"/>
          <p:nvPr/>
        </p:nvSpPr>
        <p:spPr>
          <a:xfrm>
            <a:off x="1652910" y="2333840"/>
            <a:ext cx="58312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ru-RU" sz="4400" b="1" dirty="0">
                <a:solidFill>
                  <a:schemeClr val="dk1"/>
                </a:solidFill>
                <a:latin typeface="Cuprum"/>
                <a:sym typeface="Cuprum"/>
              </a:rPr>
              <a:t>Внесите изменения в файл манифеста</a:t>
            </a:r>
          </a:p>
        </p:txBody>
      </p:sp>
      <p:grpSp>
        <p:nvGrpSpPr>
          <p:cNvPr id="13" name="Google Shape;661;p29">
            <a:extLst>
              <a:ext uri="{FF2B5EF4-FFF2-40B4-BE49-F238E27FC236}">
                <a16:creationId xmlns:a16="http://schemas.microsoft.com/office/drawing/2014/main" id="{1F116F12-88E9-2845-909C-844E2B5D893D}"/>
              </a:ext>
            </a:extLst>
          </p:cNvPr>
          <p:cNvGrpSpPr/>
          <p:nvPr/>
        </p:nvGrpSpPr>
        <p:grpSpPr>
          <a:xfrm>
            <a:off x="-458078" y="140797"/>
            <a:ext cx="1608616" cy="1548312"/>
            <a:chOff x="5806083" y="1670576"/>
            <a:chExt cx="521732" cy="521732"/>
          </a:xfrm>
        </p:grpSpPr>
        <p:grpSp>
          <p:nvGrpSpPr>
            <p:cNvPr id="14" name="Google Shape;662;p29">
              <a:extLst>
                <a:ext uri="{FF2B5EF4-FFF2-40B4-BE49-F238E27FC236}">
                  <a16:creationId xmlns:a16="http://schemas.microsoft.com/office/drawing/2014/main" id="{6B3972E2-02A7-D45A-6BA8-A6A9C698CBCE}"/>
                </a:ext>
              </a:extLst>
            </p:cNvPr>
            <p:cNvGrpSpPr/>
            <p:nvPr/>
          </p:nvGrpSpPr>
          <p:grpSpPr>
            <a:xfrm>
              <a:off x="5806083" y="1670576"/>
              <a:ext cx="521732" cy="521732"/>
              <a:chOff x="2751400" y="2498775"/>
              <a:chExt cx="652900" cy="652900"/>
            </a:xfrm>
          </p:grpSpPr>
          <p:sp>
            <p:nvSpPr>
              <p:cNvPr id="16" name="Google Shape;663;p29">
                <a:extLst>
                  <a:ext uri="{FF2B5EF4-FFF2-40B4-BE49-F238E27FC236}">
                    <a16:creationId xmlns:a16="http://schemas.microsoft.com/office/drawing/2014/main" id="{DD922866-26F5-8D81-208A-5A96F2C1514D}"/>
                  </a:ext>
                </a:extLst>
              </p:cNvPr>
              <p:cNvSpPr/>
              <p:nvPr/>
            </p:nvSpPr>
            <p:spPr>
              <a:xfrm>
                <a:off x="2751400" y="2498775"/>
                <a:ext cx="652900" cy="652900"/>
              </a:xfrm>
              <a:custGeom>
                <a:avLst/>
                <a:gdLst/>
                <a:ahLst/>
                <a:cxnLst/>
                <a:rect l="l" t="t" r="r" b="b"/>
                <a:pathLst>
                  <a:path w="26116" h="26116" extrusionOk="0">
                    <a:moveTo>
                      <a:pt x="13058" y="1"/>
                    </a:moveTo>
                    <a:cubicBezTo>
                      <a:pt x="5840" y="1"/>
                      <a:pt x="0" y="5840"/>
                      <a:pt x="0" y="13058"/>
                    </a:cubicBezTo>
                    <a:cubicBezTo>
                      <a:pt x="0" y="20251"/>
                      <a:pt x="5840" y="26116"/>
                      <a:pt x="13058" y="26116"/>
                    </a:cubicBezTo>
                    <a:cubicBezTo>
                      <a:pt x="20276" y="26116"/>
                      <a:pt x="26116" y="20251"/>
                      <a:pt x="26116" y="13058"/>
                    </a:cubicBezTo>
                    <a:cubicBezTo>
                      <a:pt x="26116" y="5840"/>
                      <a:pt x="20276" y="1"/>
                      <a:pt x="130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64;p29">
                <a:extLst>
                  <a:ext uri="{FF2B5EF4-FFF2-40B4-BE49-F238E27FC236}">
                    <a16:creationId xmlns:a16="http://schemas.microsoft.com/office/drawing/2014/main" id="{B29296BD-0C7C-73CA-1149-101D26483C7E}"/>
                  </a:ext>
                </a:extLst>
              </p:cNvPr>
              <p:cNvSpPr/>
              <p:nvPr/>
            </p:nvSpPr>
            <p:spPr>
              <a:xfrm>
                <a:off x="2758925" y="2889025"/>
                <a:ext cx="637875" cy="187500"/>
              </a:xfrm>
              <a:custGeom>
                <a:avLst/>
                <a:gdLst/>
                <a:ahLst/>
                <a:cxnLst/>
                <a:rect l="l" t="t" r="r" b="b"/>
                <a:pathLst>
                  <a:path w="25515" h="7500" extrusionOk="0">
                    <a:moveTo>
                      <a:pt x="20492" y="0"/>
                    </a:moveTo>
                    <a:cubicBezTo>
                      <a:pt x="19762" y="0"/>
                      <a:pt x="19009" y="29"/>
                      <a:pt x="18246" y="105"/>
                    </a:cubicBezTo>
                    <a:cubicBezTo>
                      <a:pt x="14486" y="451"/>
                      <a:pt x="12558" y="4117"/>
                      <a:pt x="9135" y="4117"/>
                    </a:cubicBezTo>
                    <a:cubicBezTo>
                      <a:pt x="9090" y="4117"/>
                      <a:pt x="9044" y="4116"/>
                      <a:pt x="8998" y="4115"/>
                    </a:cubicBezTo>
                    <a:cubicBezTo>
                      <a:pt x="6291" y="4065"/>
                      <a:pt x="3183" y="1534"/>
                      <a:pt x="0" y="230"/>
                    </a:cubicBezTo>
                    <a:lnTo>
                      <a:pt x="0" y="230"/>
                    </a:lnTo>
                    <a:cubicBezTo>
                      <a:pt x="351" y="1809"/>
                      <a:pt x="978" y="3263"/>
                      <a:pt x="1830" y="4566"/>
                    </a:cubicBezTo>
                    <a:cubicBezTo>
                      <a:pt x="5238" y="5042"/>
                      <a:pt x="7920" y="6772"/>
                      <a:pt x="10953" y="7348"/>
                    </a:cubicBezTo>
                    <a:cubicBezTo>
                      <a:pt x="11518" y="7453"/>
                      <a:pt x="11996" y="7499"/>
                      <a:pt x="12409" y="7499"/>
                    </a:cubicBezTo>
                    <a:cubicBezTo>
                      <a:pt x="14646" y="7499"/>
                      <a:pt x="14969" y="6152"/>
                      <a:pt x="17043" y="5644"/>
                    </a:cubicBezTo>
                    <a:cubicBezTo>
                      <a:pt x="17262" y="5591"/>
                      <a:pt x="17491" y="5567"/>
                      <a:pt x="17729" y="5567"/>
                    </a:cubicBezTo>
                    <a:cubicBezTo>
                      <a:pt x="18962" y="5567"/>
                      <a:pt x="20426" y="6208"/>
                      <a:pt x="21855" y="6797"/>
                    </a:cubicBezTo>
                    <a:cubicBezTo>
                      <a:pt x="23659" y="5042"/>
                      <a:pt x="24963" y="2762"/>
                      <a:pt x="25514" y="230"/>
                    </a:cubicBezTo>
                    <a:cubicBezTo>
                      <a:pt x="24154" y="194"/>
                      <a:pt x="22401" y="0"/>
                      <a:pt x="204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65;p29">
                <a:extLst>
                  <a:ext uri="{FF2B5EF4-FFF2-40B4-BE49-F238E27FC236}">
                    <a16:creationId xmlns:a16="http://schemas.microsoft.com/office/drawing/2014/main" id="{F7CF7DCE-51A5-9370-6098-FDFCF34C1147}"/>
                  </a:ext>
                </a:extLst>
              </p:cNvPr>
              <p:cNvSpPr/>
              <p:nvPr/>
            </p:nvSpPr>
            <p:spPr>
              <a:xfrm>
                <a:off x="2761425" y="2606275"/>
                <a:ext cx="637250" cy="224850"/>
              </a:xfrm>
              <a:custGeom>
                <a:avLst/>
                <a:gdLst/>
                <a:ahLst/>
                <a:cxnLst/>
                <a:rect l="l" t="t" r="r" b="b"/>
                <a:pathLst>
                  <a:path w="25490" h="8994" extrusionOk="0">
                    <a:moveTo>
                      <a:pt x="16340" y="0"/>
                    </a:moveTo>
                    <a:cubicBezTo>
                      <a:pt x="16049" y="0"/>
                      <a:pt x="15700" y="56"/>
                      <a:pt x="15264" y="187"/>
                    </a:cubicBezTo>
                    <a:cubicBezTo>
                      <a:pt x="12906" y="907"/>
                      <a:pt x="11308" y="4234"/>
                      <a:pt x="8202" y="4234"/>
                    </a:cubicBezTo>
                    <a:cubicBezTo>
                      <a:pt x="7742" y="4234"/>
                      <a:pt x="7250" y="4161"/>
                      <a:pt x="6717" y="3996"/>
                    </a:cubicBezTo>
                    <a:cubicBezTo>
                      <a:pt x="4311" y="3270"/>
                      <a:pt x="3785" y="1440"/>
                      <a:pt x="2908" y="87"/>
                    </a:cubicBezTo>
                    <a:cubicBezTo>
                      <a:pt x="1529" y="1615"/>
                      <a:pt x="527" y="3495"/>
                      <a:pt x="0" y="5575"/>
                    </a:cubicBezTo>
                    <a:cubicBezTo>
                      <a:pt x="2121" y="6949"/>
                      <a:pt x="4797" y="8994"/>
                      <a:pt x="6738" y="8994"/>
                    </a:cubicBezTo>
                    <a:cubicBezTo>
                      <a:pt x="6816" y="8994"/>
                      <a:pt x="6892" y="8991"/>
                      <a:pt x="6968" y="8984"/>
                    </a:cubicBezTo>
                    <a:cubicBezTo>
                      <a:pt x="9750" y="8758"/>
                      <a:pt x="13058" y="6728"/>
                      <a:pt x="16016" y="5375"/>
                    </a:cubicBezTo>
                    <a:cubicBezTo>
                      <a:pt x="16522" y="5139"/>
                      <a:pt x="16912" y="5041"/>
                      <a:pt x="17230" y="5041"/>
                    </a:cubicBezTo>
                    <a:cubicBezTo>
                      <a:pt x="18766" y="5041"/>
                      <a:pt x="18593" y="7334"/>
                      <a:pt x="21605" y="7355"/>
                    </a:cubicBezTo>
                    <a:cubicBezTo>
                      <a:pt x="21654" y="7355"/>
                      <a:pt x="21702" y="7356"/>
                      <a:pt x="21751" y="7356"/>
                    </a:cubicBezTo>
                    <a:cubicBezTo>
                      <a:pt x="23334" y="7356"/>
                      <a:pt x="24565" y="6962"/>
                      <a:pt x="25489" y="6427"/>
                    </a:cubicBezTo>
                    <a:cubicBezTo>
                      <a:pt x="25088" y="4222"/>
                      <a:pt x="24161" y="2192"/>
                      <a:pt x="22783" y="513"/>
                    </a:cubicBezTo>
                    <a:cubicBezTo>
                      <a:pt x="22610" y="1333"/>
                      <a:pt x="22233" y="2023"/>
                      <a:pt x="21156" y="2023"/>
                    </a:cubicBezTo>
                    <a:cubicBezTo>
                      <a:pt x="20982" y="2023"/>
                      <a:pt x="20789" y="2005"/>
                      <a:pt x="20577" y="1966"/>
                    </a:cubicBezTo>
                    <a:cubicBezTo>
                      <a:pt x="17828" y="1484"/>
                      <a:pt x="17837" y="0"/>
                      <a:pt x="16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66;p29">
                <a:extLst>
                  <a:ext uri="{FF2B5EF4-FFF2-40B4-BE49-F238E27FC236}">
                    <a16:creationId xmlns:a16="http://schemas.microsoft.com/office/drawing/2014/main" id="{0198B3F5-2CA1-FC37-944A-6017E9331DC6}"/>
                  </a:ext>
                </a:extLst>
              </p:cNvPr>
              <p:cNvSpPr/>
              <p:nvPr/>
            </p:nvSpPr>
            <p:spPr>
              <a:xfrm>
                <a:off x="2907425" y="2498775"/>
                <a:ext cx="319575" cy="93675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3747" extrusionOk="0">
                    <a:moveTo>
                      <a:pt x="6817" y="1"/>
                    </a:moveTo>
                    <a:cubicBezTo>
                      <a:pt x="4311" y="1"/>
                      <a:pt x="2005" y="702"/>
                      <a:pt x="0" y="1930"/>
                    </a:cubicBezTo>
                    <a:cubicBezTo>
                      <a:pt x="619" y="2848"/>
                      <a:pt x="1510" y="3747"/>
                      <a:pt x="2426" y="3747"/>
                    </a:cubicBezTo>
                    <a:cubicBezTo>
                      <a:pt x="2586" y="3747"/>
                      <a:pt x="2747" y="3719"/>
                      <a:pt x="2907" y="3660"/>
                    </a:cubicBezTo>
                    <a:cubicBezTo>
                      <a:pt x="4837" y="2883"/>
                      <a:pt x="5013" y="1955"/>
                      <a:pt x="8145" y="1855"/>
                    </a:cubicBezTo>
                    <a:cubicBezTo>
                      <a:pt x="9524" y="1830"/>
                      <a:pt x="11479" y="1780"/>
                      <a:pt x="12782" y="1454"/>
                    </a:cubicBezTo>
                    <a:cubicBezTo>
                      <a:pt x="11003" y="527"/>
                      <a:pt x="8973" y="1"/>
                      <a:pt x="68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67;p29">
                <a:extLst>
                  <a:ext uri="{FF2B5EF4-FFF2-40B4-BE49-F238E27FC236}">
                    <a16:creationId xmlns:a16="http://schemas.microsoft.com/office/drawing/2014/main" id="{35E3C748-3D71-1E1D-788E-D2737B08C561}"/>
                  </a:ext>
                </a:extLst>
              </p:cNvPr>
              <p:cNvSpPr/>
              <p:nvPr/>
            </p:nvSpPr>
            <p:spPr>
              <a:xfrm>
                <a:off x="2754525" y="2694275"/>
                <a:ext cx="632875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25315" h="4645" extrusionOk="0">
                    <a:moveTo>
                      <a:pt x="24888" y="0"/>
                    </a:moveTo>
                    <a:cubicBezTo>
                      <a:pt x="23044" y="1480"/>
                      <a:pt x="20871" y="2937"/>
                      <a:pt x="19529" y="2937"/>
                    </a:cubicBezTo>
                    <a:cubicBezTo>
                      <a:pt x="19485" y="2937"/>
                      <a:pt x="19442" y="2936"/>
                      <a:pt x="19399" y="2932"/>
                    </a:cubicBezTo>
                    <a:cubicBezTo>
                      <a:pt x="16718" y="2682"/>
                      <a:pt x="14938" y="326"/>
                      <a:pt x="11204" y="25"/>
                    </a:cubicBezTo>
                    <a:cubicBezTo>
                      <a:pt x="11044" y="12"/>
                      <a:pt x="10887" y="6"/>
                      <a:pt x="10732" y="6"/>
                    </a:cubicBezTo>
                    <a:cubicBezTo>
                      <a:pt x="7762" y="6"/>
                      <a:pt x="5763" y="2284"/>
                      <a:pt x="3208" y="2284"/>
                    </a:cubicBezTo>
                    <a:cubicBezTo>
                      <a:pt x="2814" y="2284"/>
                      <a:pt x="2407" y="2230"/>
                      <a:pt x="1981" y="2105"/>
                    </a:cubicBezTo>
                    <a:cubicBezTo>
                      <a:pt x="1379" y="1905"/>
                      <a:pt x="853" y="1780"/>
                      <a:pt x="377" y="1654"/>
                    </a:cubicBezTo>
                    <a:cubicBezTo>
                      <a:pt x="226" y="2231"/>
                      <a:pt x="101" y="2832"/>
                      <a:pt x="1" y="3434"/>
                    </a:cubicBezTo>
                    <a:cubicBezTo>
                      <a:pt x="953" y="3659"/>
                      <a:pt x="2031" y="3835"/>
                      <a:pt x="2983" y="3835"/>
                    </a:cubicBezTo>
                    <a:cubicBezTo>
                      <a:pt x="3011" y="3835"/>
                      <a:pt x="3038" y="3836"/>
                      <a:pt x="3065" y="3836"/>
                    </a:cubicBezTo>
                    <a:cubicBezTo>
                      <a:pt x="5573" y="3836"/>
                      <a:pt x="7105" y="1577"/>
                      <a:pt x="10452" y="1429"/>
                    </a:cubicBezTo>
                    <a:cubicBezTo>
                      <a:pt x="10524" y="1425"/>
                      <a:pt x="10597" y="1423"/>
                      <a:pt x="10669" y="1423"/>
                    </a:cubicBezTo>
                    <a:cubicBezTo>
                      <a:pt x="13691" y="1423"/>
                      <a:pt x="16374" y="4644"/>
                      <a:pt x="18918" y="4644"/>
                    </a:cubicBezTo>
                    <a:cubicBezTo>
                      <a:pt x="19146" y="4644"/>
                      <a:pt x="19374" y="4618"/>
                      <a:pt x="19600" y="4562"/>
                    </a:cubicBezTo>
                    <a:cubicBezTo>
                      <a:pt x="20953" y="4186"/>
                      <a:pt x="23284" y="2607"/>
                      <a:pt x="25314" y="1078"/>
                    </a:cubicBezTo>
                    <a:cubicBezTo>
                      <a:pt x="25189" y="702"/>
                      <a:pt x="25038" y="351"/>
                      <a:pt x="24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68;p29">
                <a:extLst>
                  <a:ext uri="{FF2B5EF4-FFF2-40B4-BE49-F238E27FC236}">
                    <a16:creationId xmlns:a16="http://schemas.microsoft.com/office/drawing/2014/main" id="{6BCA8255-1E7F-A40C-93BA-7388F5EA0617}"/>
                  </a:ext>
                </a:extLst>
              </p:cNvPr>
              <p:cNvSpPr/>
              <p:nvPr/>
            </p:nvSpPr>
            <p:spPr>
              <a:xfrm>
                <a:off x="2752025" y="2829175"/>
                <a:ext cx="619075" cy="167125"/>
              </a:xfrm>
              <a:custGeom>
                <a:avLst/>
                <a:gdLst/>
                <a:ahLst/>
                <a:cxnLst/>
                <a:rect l="l" t="t" r="r" b="b"/>
                <a:pathLst>
                  <a:path w="24763" h="6685" extrusionOk="0">
                    <a:moveTo>
                      <a:pt x="14912" y="1"/>
                    </a:moveTo>
                    <a:cubicBezTo>
                      <a:pt x="14695" y="1"/>
                      <a:pt x="14486" y="30"/>
                      <a:pt x="14286" y="93"/>
                    </a:cubicBezTo>
                    <a:cubicBezTo>
                      <a:pt x="11352" y="1005"/>
                      <a:pt x="9922" y="3228"/>
                      <a:pt x="7370" y="3228"/>
                    </a:cubicBezTo>
                    <a:cubicBezTo>
                      <a:pt x="7328" y="3228"/>
                      <a:pt x="7286" y="3227"/>
                      <a:pt x="7244" y="3226"/>
                    </a:cubicBezTo>
                    <a:cubicBezTo>
                      <a:pt x="5188" y="3151"/>
                      <a:pt x="2657" y="995"/>
                      <a:pt x="0" y="168"/>
                    </a:cubicBezTo>
                    <a:lnTo>
                      <a:pt x="0" y="168"/>
                    </a:lnTo>
                    <a:cubicBezTo>
                      <a:pt x="0" y="770"/>
                      <a:pt x="76" y="1371"/>
                      <a:pt x="151" y="1973"/>
                    </a:cubicBezTo>
                    <a:cubicBezTo>
                      <a:pt x="2793" y="2784"/>
                      <a:pt x="5906" y="4259"/>
                      <a:pt x="8163" y="4259"/>
                    </a:cubicBezTo>
                    <a:cubicBezTo>
                      <a:pt x="8347" y="4259"/>
                      <a:pt x="8525" y="4249"/>
                      <a:pt x="8697" y="4228"/>
                    </a:cubicBezTo>
                    <a:cubicBezTo>
                      <a:pt x="11380" y="3933"/>
                      <a:pt x="13651" y="1801"/>
                      <a:pt x="15303" y="1801"/>
                    </a:cubicBezTo>
                    <a:cubicBezTo>
                      <a:pt x="15472" y="1801"/>
                      <a:pt x="15634" y="1824"/>
                      <a:pt x="15790" y="1872"/>
                    </a:cubicBezTo>
                    <a:cubicBezTo>
                      <a:pt x="17494" y="2374"/>
                      <a:pt x="19875" y="4228"/>
                      <a:pt x="21905" y="5582"/>
                    </a:cubicBezTo>
                    <a:cubicBezTo>
                      <a:pt x="22457" y="5958"/>
                      <a:pt x="23259" y="6334"/>
                      <a:pt x="24136" y="6684"/>
                    </a:cubicBezTo>
                    <a:cubicBezTo>
                      <a:pt x="24362" y="6308"/>
                      <a:pt x="24562" y="5933"/>
                      <a:pt x="24763" y="5532"/>
                    </a:cubicBezTo>
                    <a:lnTo>
                      <a:pt x="24763" y="5532"/>
                    </a:lnTo>
                    <a:cubicBezTo>
                      <a:pt x="24757" y="5532"/>
                      <a:pt x="24752" y="5532"/>
                      <a:pt x="24747" y="5532"/>
                    </a:cubicBezTo>
                    <a:cubicBezTo>
                      <a:pt x="22290" y="5532"/>
                      <a:pt x="17888" y="1"/>
                      <a:pt x="14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69;p29">
                <a:extLst>
                  <a:ext uri="{FF2B5EF4-FFF2-40B4-BE49-F238E27FC236}">
                    <a16:creationId xmlns:a16="http://schemas.microsoft.com/office/drawing/2014/main" id="{DEB66E1F-0143-0D21-2354-B30653E117F1}"/>
                  </a:ext>
                </a:extLst>
              </p:cNvPr>
              <p:cNvSpPr/>
              <p:nvPr/>
            </p:nvSpPr>
            <p:spPr>
              <a:xfrm>
                <a:off x="2817825" y="2553600"/>
                <a:ext cx="483100" cy="74275"/>
              </a:xfrm>
              <a:custGeom>
                <a:avLst/>
                <a:gdLst/>
                <a:ahLst/>
                <a:cxnLst/>
                <a:rect l="l" t="t" r="r" b="b"/>
                <a:pathLst>
                  <a:path w="19324" h="2971" extrusionOk="0">
                    <a:moveTo>
                      <a:pt x="8727" y="1"/>
                    </a:moveTo>
                    <a:cubicBezTo>
                      <a:pt x="7522" y="1"/>
                      <a:pt x="5857" y="1578"/>
                      <a:pt x="4588" y="1578"/>
                    </a:cubicBezTo>
                    <a:cubicBezTo>
                      <a:pt x="4449" y="1578"/>
                      <a:pt x="4314" y="1559"/>
                      <a:pt x="4186" y="1517"/>
                    </a:cubicBezTo>
                    <a:cubicBezTo>
                      <a:pt x="3484" y="1266"/>
                      <a:pt x="2582" y="1191"/>
                      <a:pt x="1654" y="1166"/>
                    </a:cubicBezTo>
                    <a:cubicBezTo>
                      <a:pt x="1053" y="1717"/>
                      <a:pt x="501" y="2319"/>
                      <a:pt x="0" y="2970"/>
                    </a:cubicBezTo>
                    <a:cubicBezTo>
                      <a:pt x="2331" y="2920"/>
                      <a:pt x="5138" y="2595"/>
                      <a:pt x="6817" y="1542"/>
                    </a:cubicBezTo>
                    <a:cubicBezTo>
                      <a:pt x="7552" y="1091"/>
                      <a:pt x="8146" y="919"/>
                      <a:pt x="8680" y="919"/>
                    </a:cubicBezTo>
                    <a:cubicBezTo>
                      <a:pt x="9895" y="919"/>
                      <a:pt x="10799" y="1806"/>
                      <a:pt x="12331" y="2294"/>
                    </a:cubicBezTo>
                    <a:cubicBezTo>
                      <a:pt x="12976" y="2498"/>
                      <a:pt x="13813" y="2598"/>
                      <a:pt x="14691" y="2598"/>
                    </a:cubicBezTo>
                    <a:cubicBezTo>
                      <a:pt x="16506" y="2598"/>
                      <a:pt x="18496" y="2169"/>
                      <a:pt x="19323" y="1341"/>
                    </a:cubicBezTo>
                    <a:cubicBezTo>
                      <a:pt x="18847" y="890"/>
                      <a:pt x="18321" y="464"/>
                      <a:pt x="17770" y="88"/>
                    </a:cubicBezTo>
                    <a:cubicBezTo>
                      <a:pt x="17305" y="613"/>
                      <a:pt x="16629" y="1203"/>
                      <a:pt x="15677" y="1203"/>
                    </a:cubicBezTo>
                    <a:cubicBezTo>
                      <a:pt x="15447" y="1203"/>
                      <a:pt x="15201" y="1169"/>
                      <a:pt x="14937" y="1091"/>
                    </a:cubicBezTo>
                    <a:cubicBezTo>
                      <a:pt x="12832" y="439"/>
                      <a:pt x="10526" y="665"/>
                      <a:pt x="9173" y="88"/>
                    </a:cubicBezTo>
                    <a:cubicBezTo>
                      <a:pt x="9033" y="28"/>
                      <a:pt x="8884" y="1"/>
                      <a:pt x="8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70;p29">
                <a:extLst>
                  <a:ext uri="{FF2B5EF4-FFF2-40B4-BE49-F238E27FC236}">
                    <a16:creationId xmlns:a16="http://schemas.microsoft.com/office/drawing/2014/main" id="{A629CDBE-9ED4-EBDB-6C46-717C2C3B5FA2}"/>
                  </a:ext>
                </a:extLst>
              </p:cNvPr>
              <p:cNvSpPr/>
              <p:nvPr/>
            </p:nvSpPr>
            <p:spPr>
              <a:xfrm>
                <a:off x="2823450" y="2981950"/>
                <a:ext cx="492500" cy="130900"/>
              </a:xfrm>
              <a:custGeom>
                <a:avLst/>
                <a:gdLst/>
                <a:ahLst/>
                <a:cxnLst/>
                <a:rect l="l" t="t" r="r" b="b"/>
                <a:pathLst>
                  <a:path w="19700" h="5236" extrusionOk="0">
                    <a:moveTo>
                      <a:pt x="7736" y="0"/>
                    </a:moveTo>
                    <a:cubicBezTo>
                      <a:pt x="7305" y="0"/>
                      <a:pt x="6870" y="111"/>
                      <a:pt x="6417" y="398"/>
                    </a:cubicBezTo>
                    <a:cubicBezTo>
                      <a:pt x="5154" y="1232"/>
                      <a:pt x="3212" y="1907"/>
                      <a:pt x="439" y="1907"/>
                    </a:cubicBezTo>
                    <a:cubicBezTo>
                      <a:pt x="295" y="1907"/>
                      <a:pt x="149" y="1905"/>
                      <a:pt x="1" y="1902"/>
                    </a:cubicBezTo>
                    <a:lnTo>
                      <a:pt x="1" y="1902"/>
                    </a:lnTo>
                    <a:cubicBezTo>
                      <a:pt x="1103" y="3255"/>
                      <a:pt x="2457" y="4383"/>
                      <a:pt x="3986" y="5235"/>
                    </a:cubicBezTo>
                    <a:cubicBezTo>
                      <a:pt x="4211" y="5110"/>
                      <a:pt x="4462" y="4959"/>
                      <a:pt x="4738" y="4834"/>
                    </a:cubicBezTo>
                    <a:cubicBezTo>
                      <a:pt x="7695" y="3431"/>
                      <a:pt x="6517" y="1501"/>
                      <a:pt x="7870" y="1501"/>
                    </a:cubicBezTo>
                    <a:cubicBezTo>
                      <a:pt x="9085" y="1501"/>
                      <a:pt x="12054" y="2469"/>
                      <a:pt x="13774" y="2469"/>
                    </a:cubicBezTo>
                    <a:cubicBezTo>
                      <a:pt x="13971" y="2469"/>
                      <a:pt x="14152" y="2456"/>
                      <a:pt x="14311" y="2428"/>
                    </a:cubicBezTo>
                    <a:cubicBezTo>
                      <a:pt x="14906" y="2321"/>
                      <a:pt x="15383" y="2259"/>
                      <a:pt x="15814" y="2259"/>
                    </a:cubicBezTo>
                    <a:cubicBezTo>
                      <a:pt x="16490" y="2259"/>
                      <a:pt x="17050" y="2411"/>
                      <a:pt x="17770" y="2779"/>
                    </a:cubicBezTo>
                    <a:cubicBezTo>
                      <a:pt x="18121" y="2954"/>
                      <a:pt x="18447" y="3255"/>
                      <a:pt x="18723" y="3581"/>
                    </a:cubicBezTo>
                    <a:cubicBezTo>
                      <a:pt x="19048" y="3280"/>
                      <a:pt x="19374" y="2979"/>
                      <a:pt x="19700" y="2629"/>
                    </a:cubicBezTo>
                    <a:cubicBezTo>
                      <a:pt x="19023" y="2027"/>
                      <a:pt x="18121" y="1476"/>
                      <a:pt x="17169" y="1350"/>
                    </a:cubicBezTo>
                    <a:cubicBezTo>
                      <a:pt x="16627" y="1263"/>
                      <a:pt x="16135" y="1235"/>
                      <a:pt x="15671" y="1235"/>
                    </a:cubicBezTo>
                    <a:cubicBezTo>
                      <a:pt x="14799" y="1235"/>
                      <a:pt x="14024" y="1335"/>
                      <a:pt x="13197" y="1335"/>
                    </a:cubicBezTo>
                    <a:cubicBezTo>
                      <a:pt x="12689" y="1335"/>
                      <a:pt x="12161" y="1297"/>
                      <a:pt x="11580" y="1175"/>
                    </a:cubicBezTo>
                    <a:cubicBezTo>
                      <a:pt x="10090" y="844"/>
                      <a:pt x="8924" y="0"/>
                      <a:pt x="7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71;p29">
                <a:extLst>
                  <a:ext uri="{FF2B5EF4-FFF2-40B4-BE49-F238E27FC236}">
                    <a16:creationId xmlns:a16="http://schemas.microsoft.com/office/drawing/2014/main" id="{59C2C55E-35F8-A3D8-B9F3-68208E00003F}"/>
                  </a:ext>
                </a:extLst>
              </p:cNvPr>
              <p:cNvSpPr/>
              <p:nvPr/>
            </p:nvSpPr>
            <p:spPr>
              <a:xfrm>
                <a:off x="2842250" y="2542625"/>
                <a:ext cx="562050" cy="609050"/>
              </a:xfrm>
              <a:custGeom>
                <a:avLst/>
                <a:gdLst/>
                <a:ahLst/>
                <a:cxnLst/>
                <a:rect l="l" t="t" r="r" b="b"/>
                <a:pathLst>
                  <a:path w="22482" h="24362" extrusionOk="0">
                    <a:moveTo>
                      <a:pt x="15966" y="1"/>
                    </a:moveTo>
                    <a:lnTo>
                      <a:pt x="15966" y="1"/>
                    </a:lnTo>
                    <a:cubicBezTo>
                      <a:pt x="18221" y="2357"/>
                      <a:pt x="19600" y="5515"/>
                      <a:pt x="19600" y="9049"/>
                    </a:cubicBezTo>
                    <a:cubicBezTo>
                      <a:pt x="19600" y="16242"/>
                      <a:pt x="13760" y="22106"/>
                      <a:pt x="6542" y="22106"/>
                    </a:cubicBezTo>
                    <a:cubicBezTo>
                      <a:pt x="4161" y="22106"/>
                      <a:pt x="1930" y="21455"/>
                      <a:pt x="1" y="20327"/>
                    </a:cubicBezTo>
                    <a:lnTo>
                      <a:pt x="1" y="20327"/>
                    </a:lnTo>
                    <a:cubicBezTo>
                      <a:pt x="2381" y="22808"/>
                      <a:pt x="5715" y="24362"/>
                      <a:pt x="9424" y="24362"/>
                    </a:cubicBezTo>
                    <a:cubicBezTo>
                      <a:pt x="16642" y="24362"/>
                      <a:pt x="22482" y="18497"/>
                      <a:pt x="22482" y="11304"/>
                    </a:cubicBezTo>
                    <a:cubicBezTo>
                      <a:pt x="22482" y="6467"/>
                      <a:pt x="19850" y="2257"/>
                      <a:pt x="15966" y="1"/>
                    </a:cubicBezTo>
                    <a:close/>
                  </a:path>
                </a:pathLst>
              </a:custGeom>
              <a:solidFill>
                <a:srgbClr val="A6804B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672;p29">
              <a:extLst>
                <a:ext uri="{FF2B5EF4-FFF2-40B4-BE49-F238E27FC236}">
                  <a16:creationId xmlns:a16="http://schemas.microsoft.com/office/drawing/2014/main" id="{3248B654-AAAA-08CC-66A6-56A034334262}"/>
                </a:ext>
              </a:extLst>
            </p:cNvPr>
            <p:cNvSpPr/>
            <p:nvPr/>
          </p:nvSpPr>
          <p:spPr>
            <a:xfrm>
              <a:off x="5982800" y="2023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73;p29">
            <a:extLst>
              <a:ext uri="{FF2B5EF4-FFF2-40B4-BE49-F238E27FC236}">
                <a16:creationId xmlns:a16="http://schemas.microsoft.com/office/drawing/2014/main" id="{B308E024-12CE-8DD0-3769-E99D4F15BD09}"/>
              </a:ext>
            </a:extLst>
          </p:cNvPr>
          <p:cNvGrpSpPr/>
          <p:nvPr/>
        </p:nvGrpSpPr>
        <p:grpSpPr>
          <a:xfrm>
            <a:off x="1322168" y="132523"/>
            <a:ext cx="681732" cy="679844"/>
            <a:chOff x="6431384" y="2761200"/>
            <a:chExt cx="551025" cy="552055"/>
          </a:xfrm>
        </p:grpSpPr>
        <p:grpSp>
          <p:nvGrpSpPr>
            <p:cNvPr id="26" name="Google Shape;674;p29">
              <a:extLst>
                <a:ext uri="{FF2B5EF4-FFF2-40B4-BE49-F238E27FC236}">
                  <a16:creationId xmlns:a16="http://schemas.microsoft.com/office/drawing/2014/main" id="{931B050D-FBF8-6A9A-0B02-ECF7DDD48147}"/>
                </a:ext>
              </a:extLst>
            </p:cNvPr>
            <p:cNvGrpSpPr/>
            <p:nvPr/>
          </p:nvGrpSpPr>
          <p:grpSpPr>
            <a:xfrm>
              <a:off x="6431384" y="2762229"/>
              <a:ext cx="551025" cy="551025"/>
              <a:chOff x="5228206" y="2496950"/>
              <a:chExt cx="551025" cy="551025"/>
            </a:xfrm>
          </p:grpSpPr>
          <p:grpSp>
            <p:nvGrpSpPr>
              <p:cNvPr id="28" name="Google Shape;675;p29">
                <a:extLst>
                  <a:ext uri="{FF2B5EF4-FFF2-40B4-BE49-F238E27FC236}">
                    <a16:creationId xmlns:a16="http://schemas.microsoft.com/office/drawing/2014/main" id="{ED53FA43-796E-3406-0FE9-364322E15978}"/>
                  </a:ext>
                </a:extLst>
              </p:cNvPr>
              <p:cNvGrpSpPr/>
              <p:nvPr/>
            </p:nvGrpSpPr>
            <p:grpSpPr>
              <a:xfrm>
                <a:off x="5228206" y="2496950"/>
                <a:ext cx="551025" cy="551025"/>
                <a:chOff x="3582850" y="2358425"/>
                <a:chExt cx="933625" cy="933625"/>
              </a:xfrm>
            </p:grpSpPr>
            <p:sp>
              <p:nvSpPr>
                <p:cNvPr id="30" name="Google Shape;676;p29">
                  <a:extLst>
                    <a:ext uri="{FF2B5EF4-FFF2-40B4-BE49-F238E27FC236}">
                      <a16:creationId xmlns:a16="http://schemas.microsoft.com/office/drawing/2014/main" id="{07C254AC-A698-73B5-4A93-2FAB91528C80}"/>
                    </a:ext>
                  </a:extLst>
                </p:cNvPr>
                <p:cNvSpPr/>
                <p:nvPr/>
              </p:nvSpPr>
              <p:spPr>
                <a:xfrm>
                  <a:off x="3582850" y="2358425"/>
                  <a:ext cx="933625" cy="93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5" h="37345" extrusionOk="0">
                      <a:moveTo>
                        <a:pt x="18673" y="0"/>
                      </a:moveTo>
                      <a:cubicBezTo>
                        <a:pt x="8372" y="0"/>
                        <a:pt x="1" y="8346"/>
                        <a:pt x="1" y="18672"/>
                      </a:cubicBezTo>
                      <a:cubicBezTo>
                        <a:pt x="1" y="28973"/>
                        <a:pt x="8372" y="37344"/>
                        <a:pt x="18673" y="37344"/>
                      </a:cubicBezTo>
                      <a:cubicBezTo>
                        <a:pt x="28998" y="37344"/>
                        <a:pt x="37344" y="28973"/>
                        <a:pt x="37344" y="18672"/>
                      </a:cubicBezTo>
                      <a:cubicBezTo>
                        <a:pt x="37344" y="8346"/>
                        <a:pt x="28998" y="0"/>
                        <a:pt x="186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77;p29">
                  <a:extLst>
                    <a:ext uri="{FF2B5EF4-FFF2-40B4-BE49-F238E27FC236}">
                      <a16:creationId xmlns:a16="http://schemas.microsoft.com/office/drawing/2014/main" id="{4F3BD804-C0F3-C92B-0CD7-BDA13B486136}"/>
                    </a:ext>
                  </a:extLst>
                </p:cNvPr>
                <p:cNvSpPr/>
                <p:nvPr/>
              </p:nvSpPr>
              <p:spPr>
                <a:xfrm>
                  <a:off x="3582850" y="2555800"/>
                  <a:ext cx="933625" cy="5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5" h="21619" extrusionOk="0">
                      <a:moveTo>
                        <a:pt x="33911" y="0"/>
                      </a:moveTo>
                      <a:cubicBezTo>
                        <a:pt x="30552" y="1028"/>
                        <a:pt x="28322" y="6918"/>
                        <a:pt x="25966" y="7494"/>
                      </a:cubicBezTo>
                      <a:cubicBezTo>
                        <a:pt x="23234" y="8196"/>
                        <a:pt x="18322" y="10677"/>
                        <a:pt x="13259" y="10752"/>
                      </a:cubicBezTo>
                      <a:cubicBezTo>
                        <a:pt x="13238" y="10753"/>
                        <a:pt x="13216" y="10753"/>
                        <a:pt x="13195" y="10753"/>
                      </a:cubicBezTo>
                      <a:cubicBezTo>
                        <a:pt x="9192" y="10753"/>
                        <a:pt x="6198" y="3720"/>
                        <a:pt x="2783" y="1003"/>
                      </a:cubicBezTo>
                      <a:cubicBezTo>
                        <a:pt x="1028" y="3835"/>
                        <a:pt x="1" y="7193"/>
                        <a:pt x="1" y="10777"/>
                      </a:cubicBezTo>
                      <a:cubicBezTo>
                        <a:pt x="1" y="14712"/>
                        <a:pt x="1229" y="18371"/>
                        <a:pt x="3334" y="21379"/>
                      </a:cubicBezTo>
                      <a:cubicBezTo>
                        <a:pt x="4624" y="21295"/>
                        <a:pt x="6194" y="20931"/>
                        <a:pt x="8178" y="20931"/>
                      </a:cubicBezTo>
                      <a:cubicBezTo>
                        <a:pt x="9163" y="20931"/>
                        <a:pt x="10249" y="21021"/>
                        <a:pt x="11454" y="21279"/>
                      </a:cubicBezTo>
                      <a:cubicBezTo>
                        <a:pt x="12565" y="21517"/>
                        <a:pt x="13500" y="21619"/>
                        <a:pt x="14316" y="21619"/>
                      </a:cubicBezTo>
                      <a:cubicBezTo>
                        <a:pt x="18046" y="21619"/>
                        <a:pt x="19264" y="19484"/>
                        <a:pt x="23234" y="18497"/>
                      </a:cubicBezTo>
                      <a:cubicBezTo>
                        <a:pt x="24192" y="18265"/>
                        <a:pt x="25311" y="18178"/>
                        <a:pt x="26530" y="18178"/>
                      </a:cubicBezTo>
                      <a:cubicBezTo>
                        <a:pt x="29265" y="18178"/>
                        <a:pt x="32498" y="18614"/>
                        <a:pt x="35515" y="18822"/>
                      </a:cubicBezTo>
                      <a:cubicBezTo>
                        <a:pt x="36693" y="16391"/>
                        <a:pt x="37344" y="13659"/>
                        <a:pt x="37344" y="10777"/>
                      </a:cubicBezTo>
                      <a:cubicBezTo>
                        <a:pt x="37344" y="6742"/>
                        <a:pt x="36066" y="3033"/>
                        <a:pt x="339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78;p29">
                  <a:extLst>
                    <a:ext uri="{FF2B5EF4-FFF2-40B4-BE49-F238E27FC236}">
                      <a16:creationId xmlns:a16="http://schemas.microsoft.com/office/drawing/2014/main" id="{8FD07DA9-D482-CB5C-9D2C-056AE447105D}"/>
                    </a:ext>
                  </a:extLst>
                </p:cNvPr>
                <p:cNvSpPr/>
                <p:nvPr/>
              </p:nvSpPr>
              <p:spPr>
                <a:xfrm>
                  <a:off x="3721325" y="2358425"/>
                  <a:ext cx="637250" cy="26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0" h="10600" extrusionOk="0">
                      <a:moveTo>
                        <a:pt x="13134" y="0"/>
                      </a:moveTo>
                      <a:cubicBezTo>
                        <a:pt x="8021" y="0"/>
                        <a:pt x="3359" y="2056"/>
                        <a:pt x="1" y="5414"/>
                      </a:cubicBezTo>
                      <a:cubicBezTo>
                        <a:pt x="1304" y="7394"/>
                        <a:pt x="3610" y="9850"/>
                        <a:pt x="5915" y="10226"/>
                      </a:cubicBezTo>
                      <a:cubicBezTo>
                        <a:pt x="7236" y="10446"/>
                        <a:pt x="8717" y="10599"/>
                        <a:pt x="10203" y="10599"/>
                      </a:cubicBezTo>
                      <a:cubicBezTo>
                        <a:pt x="12780" y="10599"/>
                        <a:pt x="15373" y="10139"/>
                        <a:pt x="17169" y="8772"/>
                      </a:cubicBezTo>
                      <a:cubicBezTo>
                        <a:pt x="19449" y="7043"/>
                        <a:pt x="23936" y="6592"/>
                        <a:pt x="25489" y="4662"/>
                      </a:cubicBezTo>
                      <a:cubicBezTo>
                        <a:pt x="22181" y="1755"/>
                        <a:pt x="17870" y="0"/>
                        <a:pt x="13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79;p29">
                  <a:extLst>
                    <a:ext uri="{FF2B5EF4-FFF2-40B4-BE49-F238E27FC236}">
                      <a16:creationId xmlns:a16="http://schemas.microsoft.com/office/drawing/2014/main" id="{834A2822-FB0F-BEE6-BCB7-B48D5DB7FA2A}"/>
                    </a:ext>
                  </a:extLst>
                </p:cNvPr>
                <p:cNvSpPr/>
                <p:nvPr/>
              </p:nvSpPr>
              <p:spPr>
                <a:xfrm>
                  <a:off x="3755175" y="3104750"/>
                  <a:ext cx="656025" cy="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1" h="7492" extrusionOk="0">
                      <a:moveTo>
                        <a:pt x="24003" y="1"/>
                      </a:moveTo>
                      <a:cubicBezTo>
                        <a:pt x="22615" y="1"/>
                        <a:pt x="20868" y="387"/>
                        <a:pt x="18922" y="674"/>
                      </a:cubicBezTo>
                      <a:cubicBezTo>
                        <a:pt x="15396" y="1187"/>
                        <a:pt x="12817" y="2702"/>
                        <a:pt x="9306" y="2702"/>
                      </a:cubicBezTo>
                      <a:cubicBezTo>
                        <a:pt x="8699" y="2702"/>
                        <a:pt x="8065" y="2657"/>
                        <a:pt x="7394" y="2554"/>
                      </a:cubicBezTo>
                      <a:cubicBezTo>
                        <a:pt x="6534" y="2429"/>
                        <a:pt x="5772" y="2373"/>
                        <a:pt x="5068" y="2373"/>
                      </a:cubicBezTo>
                      <a:cubicBezTo>
                        <a:pt x="3226" y="2373"/>
                        <a:pt x="1777" y="2755"/>
                        <a:pt x="0" y="3281"/>
                      </a:cubicBezTo>
                      <a:cubicBezTo>
                        <a:pt x="3208" y="5912"/>
                        <a:pt x="7318" y="7491"/>
                        <a:pt x="11780" y="7491"/>
                      </a:cubicBezTo>
                      <a:cubicBezTo>
                        <a:pt x="17619" y="7491"/>
                        <a:pt x="22807" y="4809"/>
                        <a:pt x="26241" y="649"/>
                      </a:cubicBezTo>
                      <a:cubicBezTo>
                        <a:pt x="25682" y="170"/>
                        <a:pt x="24921" y="1"/>
                        <a:pt x="240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80;p29">
                  <a:extLst>
                    <a:ext uri="{FF2B5EF4-FFF2-40B4-BE49-F238E27FC236}">
                      <a16:creationId xmlns:a16="http://schemas.microsoft.com/office/drawing/2014/main" id="{5916C315-2B0B-9829-B1A2-878797F02993}"/>
                    </a:ext>
                  </a:extLst>
                </p:cNvPr>
                <p:cNvSpPr/>
                <p:nvPr/>
              </p:nvSpPr>
              <p:spPr>
                <a:xfrm>
                  <a:off x="3726975" y="2587750"/>
                  <a:ext cx="178600" cy="1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4267" extrusionOk="0">
                      <a:moveTo>
                        <a:pt x="3058" y="1"/>
                      </a:moveTo>
                      <a:cubicBezTo>
                        <a:pt x="2880" y="1"/>
                        <a:pt x="2726" y="17"/>
                        <a:pt x="2607" y="51"/>
                      </a:cubicBezTo>
                      <a:cubicBezTo>
                        <a:pt x="1053" y="452"/>
                        <a:pt x="0" y="903"/>
                        <a:pt x="953" y="1930"/>
                      </a:cubicBezTo>
                      <a:cubicBezTo>
                        <a:pt x="1809" y="2855"/>
                        <a:pt x="2869" y="4266"/>
                        <a:pt x="4077" y="4266"/>
                      </a:cubicBezTo>
                      <a:cubicBezTo>
                        <a:pt x="4212" y="4266"/>
                        <a:pt x="4348" y="4249"/>
                        <a:pt x="4486" y="4211"/>
                      </a:cubicBezTo>
                      <a:cubicBezTo>
                        <a:pt x="5840" y="3810"/>
                        <a:pt x="7143" y="2482"/>
                        <a:pt x="6441" y="1429"/>
                      </a:cubicBezTo>
                      <a:cubicBezTo>
                        <a:pt x="5866" y="533"/>
                        <a:pt x="4074" y="1"/>
                        <a:pt x="30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81;p29">
                  <a:extLst>
                    <a:ext uri="{FF2B5EF4-FFF2-40B4-BE49-F238E27FC236}">
                      <a16:creationId xmlns:a16="http://schemas.microsoft.com/office/drawing/2014/main" id="{37C6061A-4E05-8FC0-550C-3B394592FC53}"/>
                    </a:ext>
                  </a:extLst>
                </p:cNvPr>
                <p:cNvSpPr/>
                <p:nvPr/>
              </p:nvSpPr>
              <p:spPr>
                <a:xfrm>
                  <a:off x="3785250" y="2358425"/>
                  <a:ext cx="434225" cy="20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9" h="8270" extrusionOk="0">
                      <a:moveTo>
                        <a:pt x="10577" y="0"/>
                      </a:moveTo>
                      <a:cubicBezTo>
                        <a:pt x="7143" y="0"/>
                        <a:pt x="3935" y="928"/>
                        <a:pt x="1153" y="2557"/>
                      </a:cubicBezTo>
                      <a:cubicBezTo>
                        <a:pt x="326" y="3810"/>
                        <a:pt x="0" y="4938"/>
                        <a:pt x="602" y="5389"/>
                      </a:cubicBezTo>
                      <a:cubicBezTo>
                        <a:pt x="2155" y="6542"/>
                        <a:pt x="5589" y="6843"/>
                        <a:pt x="6441" y="7720"/>
                      </a:cubicBezTo>
                      <a:cubicBezTo>
                        <a:pt x="6798" y="8087"/>
                        <a:pt x="7581" y="8270"/>
                        <a:pt x="8441" y="8270"/>
                      </a:cubicBezTo>
                      <a:cubicBezTo>
                        <a:pt x="9634" y="8270"/>
                        <a:pt x="10975" y="7918"/>
                        <a:pt x="11529" y="7219"/>
                      </a:cubicBezTo>
                      <a:cubicBezTo>
                        <a:pt x="12456" y="6016"/>
                        <a:pt x="13158" y="5765"/>
                        <a:pt x="14536" y="4988"/>
                      </a:cubicBezTo>
                      <a:cubicBezTo>
                        <a:pt x="15890" y="4211"/>
                        <a:pt x="17369" y="2632"/>
                        <a:pt x="16667" y="1705"/>
                      </a:cubicBezTo>
                      <a:cubicBezTo>
                        <a:pt x="16491" y="1454"/>
                        <a:pt x="16040" y="1053"/>
                        <a:pt x="15389" y="627"/>
                      </a:cubicBezTo>
                      <a:cubicBezTo>
                        <a:pt x="13860" y="226"/>
                        <a:pt x="12256" y="0"/>
                        <a:pt x="1057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82;p29">
                  <a:extLst>
                    <a:ext uri="{FF2B5EF4-FFF2-40B4-BE49-F238E27FC236}">
                      <a16:creationId xmlns:a16="http://schemas.microsoft.com/office/drawing/2014/main" id="{D48DF8B2-502D-1255-6B88-CF7D0D29E112}"/>
                    </a:ext>
                  </a:extLst>
                </p:cNvPr>
                <p:cNvSpPr/>
                <p:nvPr/>
              </p:nvSpPr>
              <p:spPr>
                <a:xfrm>
                  <a:off x="3838500" y="3173425"/>
                  <a:ext cx="474325" cy="1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3" h="4745" extrusionOk="0">
                      <a:moveTo>
                        <a:pt x="14066" y="1"/>
                      </a:moveTo>
                      <a:cubicBezTo>
                        <a:pt x="13042" y="1"/>
                        <a:pt x="11946" y="367"/>
                        <a:pt x="11128" y="1185"/>
                      </a:cubicBezTo>
                      <a:cubicBezTo>
                        <a:pt x="10482" y="1857"/>
                        <a:pt x="9151" y="2069"/>
                        <a:pt x="7610" y="2069"/>
                      </a:cubicBezTo>
                      <a:cubicBezTo>
                        <a:pt x="6162" y="2069"/>
                        <a:pt x="4529" y="1881"/>
                        <a:pt x="3108" y="1711"/>
                      </a:cubicBezTo>
                      <a:cubicBezTo>
                        <a:pt x="2892" y="1687"/>
                        <a:pt x="2687" y="1676"/>
                        <a:pt x="2493" y="1676"/>
                      </a:cubicBezTo>
                      <a:cubicBezTo>
                        <a:pt x="1270" y="1676"/>
                        <a:pt x="476" y="2126"/>
                        <a:pt x="0" y="2689"/>
                      </a:cubicBezTo>
                      <a:cubicBezTo>
                        <a:pt x="2557" y="3992"/>
                        <a:pt x="5414" y="4744"/>
                        <a:pt x="8447" y="4744"/>
                      </a:cubicBezTo>
                      <a:cubicBezTo>
                        <a:pt x="12206" y="4744"/>
                        <a:pt x="15715" y="3616"/>
                        <a:pt x="18622" y="1711"/>
                      </a:cubicBezTo>
                      <a:cubicBezTo>
                        <a:pt x="18973" y="433"/>
                        <a:pt x="16692" y="809"/>
                        <a:pt x="15665" y="333"/>
                      </a:cubicBezTo>
                      <a:cubicBezTo>
                        <a:pt x="15196" y="116"/>
                        <a:pt x="14642" y="1"/>
                        <a:pt x="140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683;p29">
                <a:extLst>
                  <a:ext uri="{FF2B5EF4-FFF2-40B4-BE49-F238E27FC236}">
                    <a16:creationId xmlns:a16="http://schemas.microsoft.com/office/drawing/2014/main" id="{50FA7D8C-D991-5BCF-F276-A3DEE92E9570}"/>
                  </a:ext>
                </a:extLst>
              </p:cNvPr>
              <p:cNvSpPr/>
              <p:nvPr/>
            </p:nvSpPr>
            <p:spPr>
              <a:xfrm>
                <a:off x="5347656" y="2508784"/>
                <a:ext cx="430462" cy="539192"/>
              </a:xfrm>
              <a:custGeom>
                <a:avLst/>
                <a:gdLst/>
                <a:ahLst/>
                <a:cxnLst/>
                <a:rect l="l" t="t" r="r" b="b"/>
                <a:pathLst>
                  <a:path w="29174" h="36543" extrusionOk="0">
                    <a:moveTo>
                      <a:pt x="16015" y="0"/>
                    </a:moveTo>
                    <a:cubicBezTo>
                      <a:pt x="20928" y="3384"/>
                      <a:pt x="24161" y="9023"/>
                      <a:pt x="24161" y="15439"/>
                    </a:cubicBezTo>
                    <a:cubicBezTo>
                      <a:pt x="24161" y="25765"/>
                      <a:pt x="15815" y="34111"/>
                      <a:pt x="5489" y="34111"/>
                    </a:cubicBezTo>
                    <a:cubicBezTo>
                      <a:pt x="3584" y="34111"/>
                      <a:pt x="1730" y="33810"/>
                      <a:pt x="0" y="33284"/>
                    </a:cubicBezTo>
                    <a:lnTo>
                      <a:pt x="0" y="33284"/>
                    </a:lnTo>
                    <a:cubicBezTo>
                      <a:pt x="2983" y="35339"/>
                      <a:pt x="6617" y="36542"/>
                      <a:pt x="10502" y="36542"/>
                    </a:cubicBezTo>
                    <a:cubicBezTo>
                      <a:pt x="20827" y="36542"/>
                      <a:pt x="29173" y="28171"/>
                      <a:pt x="29173" y="17870"/>
                    </a:cubicBezTo>
                    <a:cubicBezTo>
                      <a:pt x="29173" y="9449"/>
                      <a:pt x="23634" y="2356"/>
                      <a:pt x="16015" y="0"/>
                    </a:cubicBezTo>
                    <a:close/>
                  </a:path>
                </a:pathLst>
              </a:custGeom>
              <a:solidFill>
                <a:srgbClr val="7B5FA7">
                  <a:alpha val="518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684;p29">
              <a:extLst>
                <a:ext uri="{FF2B5EF4-FFF2-40B4-BE49-F238E27FC236}">
                  <a16:creationId xmlns:a16="http://schemas.microsoft.com/office/drawing/2014/main" id="{C0330714-654F-1615-7391-B5A087321FFE}"/>
                </a:ext>
              </a:extLst>
            </p:cNvPr>
            <p:cNvSpPr/>
            <p:nvPr/>
          </p:nvSpPr>
          <p:spPr>
            <a:xfrm>
              <a:off x="6622725" y="2761200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271;p39">
            <a:extLst>
              <a:ext uri="{FF2B5EF4-FFF2-40B4-BE49-F238E27FC236}">
                <a16:creationId xmlns:a16="http://schemas.microsoft.com/office/drawing/2014/main" id="{D9A548C6-1FF0-D7FC-17C1-2BAA68262CF7}"/>
              </a:ext>
            </a:extLst>
          </p:cNvPr>
          <p:cNvGrpSpPr/>
          <p:nvPr/>
        </p:nvGrpSpPr>
        <p:grpSpPr>
          <a:xfrm>
            <a:off x="7862091" y="3858907"/>
            <a:ext cx="1163885" cy="1145105"/>
            <a:chOff x="6431384" y="2761200"/>
            <a:chExt cx="551025" cy="552055"/>
          </a:xfrm>
        </p:grpSpPr>
        <p:grpSp>
          <p:nvGrpSpPr>
            <p:cNvPr id="38" name="Google Shape;1272;p39">
              <a:extLst>
                <a:ext uri="{FF2B5EF4-FFF2-40B4-BE49-F238E27FC236}">
                  <a16:creationId xmlns:a16="http://schemas.microsoft.com/office/drawing/2014/main" id="{5FDD31B1-92E0-68CB-6D0E-63A7E09651BB}"/>
                </a:ext>
              </a:extLst>
            </p:cNvPr>
            <p:cNvGrpSpPr/>
            <p:nvPr/>
          </p:nvGrpSpPr>
          <p:grpSpPr>
            <a:xfrm>
              <a:off x="6431384" y="2762229"/>
              <a:ext cx="551025" cy="551025"/>
              <a:chOff x="5228206" y="2496950"/>
              <a:chExt cx="551025" cy="551025"/>
            </a:xfrm>
          </p:grpSpPr>
          <p:grpSp>
            <p:nvGrpSpPr>
              <p:cNvPr id="40" name="Google Shape;1273;p39">
                <a:extLst>
                  <a:ext uri="{FF2B5EF4-FFF2-40B4-BE49-F238E27FC236}">
                    <a16:creationId xmlns:a16="http://schemas.microsoft.com/office/drawing/2014/main" id="{32BFE35A-9451-EF0F-65C5-7928EA5BDC4A}"/>
                  </a:ext>
                </a:extLst>
              </p:cNvPr>
              <p:cNvGrpSpPr/>
              <p:nvPr/>
            </p:nvGrpSpPr>
            <p:grpSpPr>
              <a:xfrm>
                <a:off x="5228206" y="2496950"/>
                <a:ext cx="551025" cy="551025"/>
                <a:chOff x="3582850" y="2358425"/>
                <a:chExt cx="933625" cy="933625"/>
              </a:xfrm>
            </p:grpSpPr>
            <p:sp>
              <p:nvSpPr>
                <p:cNvPr id="42" name="Google Shape;1274;p39">
                  <a:extLst>
                    <a:ext uri="{FF2B5EF4-FFF2-40B4-BE49-F238E27FC236}">
                      <a16:creationId xmlns:a16="http://schemas.microsoft.com/office/drawing/2014/main" id="{84B62862-D4AD-E817-DBF0-65B1684EFF3F}"/>
                    </a:ext>
                  </a:extLst>
                </p:cNvPr>
                <p:cNvSpPr/>
                <p:nvPr/>
              </p:nvSpPr>
              <p:spPr>
                <a:xfrm>
                  <a:off x="3582850" y="2358425"/>
                  <a:ext cx="933625" cy="93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5" h="37345" extrusionOk="0">
                      <a:moveTo>
                        <a:pt x="18673" y="0"/>
                      </a:moveTo>
                      <a:cubicBezTo>
                        <a:pt x="8372" y="0"/>
                        <a:pt x="1" y="8346"/>
                        <a:pt x="1" y="18672"/>
                      </a:cubicBezTo>
                      <a:cubicBezTo>
                        <a:pt x="1" y="28973"/>
                        <a:pt x="8372" y="37344"/>
                        <a:pt x="18673" y="37344"/>
                      </a:cubicBezTo>
                      <a:cubicBezTo>
                        <a:pt x="28998" y="37344"/>
                        <a:pt x="37344" y="28973"/>
                        <a:pt x="37344" y="18672"/>
                      </a:cubicBezTo>
                      <a:cubicBezTo>
                        <a:pt x="37344" y="8346"/>
                        <a:pt x="28998" y="0"/>
                        <a:pt x="186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275;p39">
                  <a:extLst>
                    <a:ext uri="{FF2B5EF4-FFF2-40B4-BE49-F238E27FC236}">
                      <a16:creationId xmlns:a16="http://schemas.microsoft.com/office/drawing/2014/main" id="{C8D29BCC-19F5-5477-1B67-4713F744518C}"/>
                    </a:ext>
                  </a:extLst>
                </p:cNvPr>
                <p:cNvSpPr/>
                <p:nvPr/>
              </p:nvSpPr>
              <p:spPr>
                <a:xfrm>
                  <a:off x="3582850" y="2555800"/>
                  <a:ext cx="933625" cy="5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5" h="21619" extrusionOk="0">
                      <a:moveTo>
                        <a:pt x="33911" y="0"/>
                      </a:moveTo>
                      <a:cubicBezTo>
                        <a:pt x="30552" y="1028"/>
                        <a:pt x="28322" y="6918"/>
                        <a:pt x="25966" y="7494"/>
                      </a:cubicBezTo>
                      <a:cubicBezTo>
                        <a:pt x="23234" y="8196"/>
                        <a:pt x="18322" y="10677"/>
                        <a:pt x="13259" y="10752"/>
                      </a:cubicBezTo>
                      <a:cubicBezTo>
                        <a:pt x="13238" y="10753"/>
                        <a:pt x="13216" y="10753"/>
                        <a:pt x="13195" y="10753"/>
                      </a:cubicBezTo>
                      <a:cubicBezTo>
                        <a:pt x="9192" y="10753"/>
                        <a:pt x="6198" y="3720"/>
                        <a:pt x="2783" y="1003"/>
                      </a:cubicBezTo>
                      <a:cubicBezTo>
                        <a:pt x="1028" y="3835"/>
                        <a:pt x="1" y="7193"/>
                        <a:pt x="1" y="10777"/>
                      </a:cubicBezTo>
                      <a:cubicBezTo>
                        <a:pt x="1" y="14712"/>
                        <a:pt x="1229" y="18371"/>
                        <a:pt x="3334" y="21379"/>
                      </a:cubicBezTo>
                      <a:cubicBezTo>
                        <a:pt x="4624" y="21295"/>
                        <a:pt x="6194" y="20931"/>
                        <a:pt x="8178" y="20931"/>
                      </a:cubicBezTo>
                      <a:cubicBezTo>
                        <a:pt x="9163" y="20931"/>
                        <a:pt x="10249" y="21021"/>
                        <a:pt x="11454" y="21279"/>
                      </a:cubicBezTo>
                      <a:cubicBezTo>
                        <a:pt x="12565" y="21517"/>
                        <a:pt x="13500" y="21619"/>
                        <a:pt x="14316" y="21619"/>
                      </a:cubicBezTo>
                      <a:cubicBezTo>
                        <a:pt x="18046" y="21619"/>
                        <a:pt x="19264" y="19484"/>
                        <a:pt x="23234" y="18497"/>
                      </a:cubicBezTo>
                      <a:cubicBezTo>
                        <a:pt x="24192" y="18265"/>
                        <a:pt x="25311" y="18178"/>
                        <a:pt x="26530" y="18178"/>
                      </a:cubicBezTo>
                      <a:cubicBezTo>
                        <a:pt x="29265" y="18178"/>
                        <a:pt x="32498" y="18614"/>
                        <a:pt x="35515" y="18822"/>
                      </a:cubicBezTo>
                      <a:cubicBezTo>
                        <a:pt x="36693" y="16391"/>
                        <a:pt x="37344" y="13659"/>
                        <a:pt x="37344" y="10777"/>
                      </a:cubicBezTo>
                      <a:cubicBezTo>
                        <a:pt x="37344" y="6742"/>
                        <a:pt x="36066" y="3033"/>
                        <a:pt x="33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276;p39">
                  <a:extLst>
                    <a:ext uri="{FF2B5EF4-FFF2-40B4-BE49-F238E27FC236}">
                      <a16:creationId xmlns:a16="http://schemas.microsoft.com/office/drawing/2014/main" id="{4E6AD639-E399-89BF-7F86-3A412D52F023}"/>
                    </a:ext>
                  </a:extLst>
                </p:cNvPr>
                <p:cNvSpPr/>
                <p:nvPr/>
              </p:nvSpPr>
              <p:spPr>
                <a:xfrm>
                  <a:off x="3721325" y="2358425"/>
                  <a:ext cx="637250" cy="26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0" h="10600" extrusionOk="0">
                      <a:moveTo>
                        <a:pt x="13134" y="0"/>
                      </a:moveTo>
                      <a:cubicBezTo>
                        <a:pt x="8021" y="0"/>
                        <a:pt x="3359" y="2056"/>
                        <a:pt x="1" y="5414"/>
                      </a:cubicBezTo>
                      <a:cubicBezTo>
                        <a:pt x="1304" y="7394"/>
                        <a:pt x="3610" y="9850"/>
                        <a:pt x="5915" y="10226"/>
                      </a:cubicBezTo>
                      <a:cubicBezTo>
                        <a:pt x="7236" y="10446"/>
                        <a:pt x="8717" y="10599"/>
                        <a:pt x="10203" y="10599"/>
                      </a:cubicBezTo>
                      <a:cubicBezTo>
                        <a:pt x="12780" y="10599"/>
                        <a:pt x="15373" y="10139"/>
                        <a:pt x="17169" y="8772"/>
                      </a:cubicBezTo>
                      <a:cubicBezTo>
                        <a:pt x="19449" y="7043"/>
                        <a:pt x="23936" y="6592"/>
                        <a:pt x="25489" y="4662"/>
                      </a:cubicBezTo>
                      <a:cubicBezTo>
                        <a:pt x="22181" y="1755"/>
                        <a:pt x="17870" y="0"/>
                        <a:pt x="131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277;p39">
                  <a:extLst>
                    <a:ext uri="{FF2B5EF4-FFF2-40B4-BE49-F238E27FC236}">
                      <a16:creationId xmlns:a16="http://schemas.microsoft.com/office/drawing/2014/main" id="{340870E0-FF0D-DABB-F2DE-99800C4E807C}"/>
                    </a:ext>
                  </a:extLst>
                </p:cNvPr>
                <p:cNvSpPr/>
                <p:nvPr/>
              </p:nvSpPr>
              <p:spPr>
                <a:xfrm>
                  <a:off x="3755175" y="3104750"/>
                  <a:ext cx="656025" cy="18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1" h="7492" extrusionOk="0">
                      <a:moveTo>
                        <a:pt x="24003" y="1"/>
                      </a:moveTo>
                      <a:cubicBezTo>
                        <a:pt x="22615" y="1"/>
                        <a:pt x="20868" y="387"/>
                        <a:pt x="18922" y="674"/>
                      </a:cubicBezTo>
                      <a:cubicBezTo>
                        <a:pt x="15396" y="1187"/>
                        <a:pt x="12817" y="2702"/>
                        <a:pt x="9306" y="2702"/>
                      </a:cubicBezTo>
                      <a:cubicBezTo>
                        <a:pt x="8699" y="2702"/>
                        <a:pt x="8065" y="2657"/>
                        <a:pt x="7394" y="2554"/>
                      </a:cubicBezTo>
                      <a:cubicBezTo>
                        <a:pt x="6534" y="2429"/>
                        <a:pt x="5772" y="2373"/>
                        <a:pt x="5068" y="2373"/>
                      </a:cubicBezTo>
                      <a:cubicBezTo>
                        <a:pt x="3226" y="2373"/>
                        <a:pt x="1777" y="2755"/>
                        <a:pt x="0" y="3281"/>
                      </a:cubicBezTo>
                      <a:cubicBezTo>
                        <a:pt x="3208" y="5912"/>
                        <a:pt x="7318" y="7491"/>
                        <a:pt x="11780" y="7491"/>
                      </a:cubicBezTo>
                      <a:cubicBezTo>
                        <a:pt x="17619" y="7491"/>
                        <a:pt x="22807" y="4809"/>
                        <a:pt x="26241" y="649"/>
                      </a:cubicBezTo>
                      <a:cubicBezTo>
                        <a:pt x="25682" y="170"/>
                        <a:pt x="24921" y="1"/>
                        <a:pt x="240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278;p39">
                  <a:extLst>
                    <a:ext uri="{FF2B5EF4-FFF2-40B4-BE49-F238E27FC236}">
                      <a16:creationId xmlns:a16="http://schemas.microsoft.com/office/drawing/2014/main" id="{B952995E-8688-61A7-589A-C9BEF9328FDE}"/>
                    </a:ext>
                  </a:extLst>
                </p:cNvPr>
                <p:cNvSpPr/>
                <p:nvPr/>
              </p:nvSpPr>
              <p:spPr>
                <a:xfrm>
                  <a:off x="3726975" y="2587750"/>
                  <a:ext cx="178600" cy="1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4267" extrusionOk="0">
                      <a:moveTo>
                        <a:pt x="3058" y="1"/>
                      </a:moveTo>
                      <a:cubicBezTo>
                        <a:pt x="2880" y="1"/>
                        <a:pt x="2726" y="17"/>
                        <a:pt x="2607" y="51"/>
                      </a:cubicBezTo>
                      <a:cubicBezTo>
                        <a:pt x="1053" y="452"/>
                        <a:pt x="0" y="903"/>
                        <a:pt x="953" y="1930"/>
                      </a:cubicBezTo>
                      <a:cubicBezTo>
                        <a:pt x="1809" y="2855"/>
                        <a:pt x="2869" y="4266"/>
                        <a:pt x="4077" y="4266"/>
                      </a:cubicBezTo>
                      <a:cubicBezTo>
                        <a:pt x="4212" y="4266"/>
                        <a:pt x="4348" y="4249"/>
                        <a:pt x="4486" y="4211"/>
                      </a:cubicBezTo>
                      <a:cubicBezTo>
                        <a:pt x="5840" y="3810"/>
                        <a:pt x="7143" y="2482"/>
                        <a:pt x="6441" y="1429"/>
                      </a:cubicBezTo>
                      <a:cubicBezTo>
                        <a:pt x="5866" y="533"/>
                        <a:pt x="4074" y="1"/>
                        <a:pt x="3058" y="1"/>
                      </a:cubicBezTo>
                      <a:close/>
                    </a:path>
                  </a:pathLst>
                </a:custGeom>
                <a:solidFill>
                  <a:srgbClr val="EE94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279;p39">
                  <a:extLst>
                    <a:ext uri="{FF2B5EF4-FFF2-40B4-BE49-F238E27FC236}">
                      <a16:creationId xmlns:a16="http://schemas.microsoft.com/office/drawing/2014/main" id="{DAFF9A98-6B0C-44BC-CF6D-84FA5B946A50}"/>
                    </a:ext>
                  </a:extLst>
                </p:cNvPr>
                <p:cNvSpPr/>
                <p:nvPr/>
              </p:nvSpPr>
              <p:spPr>
                <a:xfrm>
                  <a:off x="3981350" y="2565975"/>
                  <a:ext cx="508800" cy="5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2" h="23005" extrusionOk="0">
                      <a:moveTo>
                        <a:pt x="15529" y="0"/>
                      </a:moveTo>
                      <a:cubicBezTo>
                        <a:pt x="15203" y="0"/>
                        <a:pt x="14344" y="338"/>
                        <a:pt x="11931" y="1323"/>
                      </a:cubicBezTo>
                      <a:cubicBezTo>
                        <a:pt x="10336" y="1977"/>
                        <a:pt x="9201" y="2218"/>
                        <a:pt x="8377" y="2218"/>
                      </a:cubicBezTo>
                      <a:cubicBezTo>
                        <a:pt x="6094" y="2218"/>
                        <a:pt x="6191" y="373"/>
                        <a:pt x="5462" y="373"/>
                      </a:cubicBezTo>
                      <a:cubicBezTo>
                        <a:pt x="5416" y="373"/>
                        <a:pt x="5367" y="380"/>
                        <a:pt x="5314" y="395"/>
                      </a:cubicBezTo>
                      <a:cubicBezTo>
                        <a:pt x="4111" y="721"/>
                        <a:pt x="2908" y="2250"/>
                        <a:pt x="3234" y="3002"/>
                      </a:cubicBezTo>
                      <a:cubicBezTo>
                        <a:pt x="3585" y="3729"/>
                        <a:pt x="4687" y="6110"/>
                        <a:pt x="4286" y="6185"/>
                      </a:cubicBezTo>
                      <a:cubicBezTo>
                        <a:pt x="2206" y="6511"/>
                        <a:pt x="577" y="6160"/>
                        <a:pt x="753" y="7613"/>
                      </a:cubicBezTo>
                      <a:cubicBezTo>
                        <a:pt x="928" y="9067"/>
                        <a:pt x="2632" y="10696"/>
                        <a:pt x="3685" y="11222"/>
                      </a:cubicBezTo>
                      <a:cubicBezTo>
                        <a:pt x="4712" y="11724"/>
                        <a:pt x="5139" y="12501"/>
                        <a:pt x="4286" y="13278"/>
                      </a:cubicBezTo>
                      <a:cubicBezTo>
                        <a:pt x="3409" y="14055"/>
                        <a:pt x="3610" y="13729"/>
                        <a:pt x="2231" y="14456"/>
                      </a:cubicBezTo>
                      <a:cubicBezTo>
                        <a:pt x="828" y="15182"/>
                        <a:pt x="1" y="14230"/>
                        <a:pt x="201" y="15608"/>
                      </a:cubicBezTo>
                      <a:cubicBezTo>
                        <a:pt x="402" y="16987"/>
                        <a:pt x="978" y="17714"/>
                        <a:pt x="1931" y="19318"/>
                      </a:cubicBezTo>
                      <a:cubicBezTo>
                        <a:pt x="2908" y="20947"/>
                        <a:pt x="7720" y="22902"/>
                        <a:pt x="8497" y="23002"/>
                      </a:cubicBezTo>
                      <a:cubicBezTo>
                        <a:pt x="8516" y="23004"/>
                        <a:pt x="8534" y="23005"/>
                        <a:pt x="8552" y="23005"/>
                      </a:cubicBezTo>
                      <a:cubicBezTo>
                        <a:pt x="9245" y="23005"/>
                        <a:pt x="9176" y="21583"/>
                        <a:pt x="9249" y="19994"/>
                      </a:cubicBezTo>
                      <a:cubicBezTo>
                        <a:pt x="9349" y="18365"/>
                        <a:pt x="8823" y="17613"/>
                        <a:pt x="10301" y="16661"/>
                      </a:cubicBezTo>
                      <a:cubicBezTo>
                        <a:pt x="11755" y="15684"/>
                        <a:pt x="13560" y="16586"/>
                        <a:pt x="13635" y="14581"/>
                      </a:cubicBezTo>
                      <a:cubicBezTo>
                        <a:pt x="13735" y="12601"/>
                        <a:pt x="11931" y="12250"/>
                        <a:pt x="12432" y="11047"/>
                      </a:cubicBezTo>
                      <a:cubicBezTo>
                        <a:pt x="12760" y="10297"/>
                        <a:pt x="13847" y="9947"/>
                        <a:pt x="14851" y="9947"/>
                      </a:cubicBezTo>
                      <a:cubicBezTo>
                        <a:pt x="15457" y="9947"/>
                        <a:pt x="16033" y="10075"/>
                        <a:pt x="16392" y="10320"/>
                      </a:cubicBezTo>
                      <a:cubicBezTo>
                        <a:pt x="17050" y="10771"/>
                        <a:pt x="17541" y="11485"/>
                        <a:pt x="18038" y="11485"/>
                      </a:cubicBezTo>
                      <a:cubicBezTo>
                        <a:pt x="18260" y="11485"/>
                        <a:pt x="18483" y="11343"/>
                        <a:pt x="18723" y="10972"/>
                      </a:cubicBezTo>
                      <a:cubicBezTo>
                        <a:pt x="19500" y="9769"/>
                        <a:pt x="19575" y="8616"/>
                        <a:pt x="19750" y="8014"/>
                      </a:cubicBezTo>
                      <a:cubicBezTo>
                        <a:pt x="19926" y="7438"/>
                        <a:pt x="19500" y="5633"/>
                        <a:pt x="19750" y="5132"/>
                      </a:cubicBezTo>
                      <a:cubicBezTo>
                        <a:pt x="20001" y="4631"/>
                        <a:pt x="20352" y="2100"/>
                        <a:pt x="17169" y="1323"/>
                      </a:cubicBezTo>
                      <a:cubicBezTo>
                        <a:pt x="15212" y="860"/>
                        <a:pt x="16050" y="0"/>
                        <a:pt x="15529" y="0"/>
                      </a:cubicBezTo>
                      <a:close/>
                    </a:path>
                  </a:pathLst>
                </a:custGeom>
                <a:solidFill>
                  <a:srgbClr val="EE94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280;p39">
                  <a:extLst>
                    <a:ext uri="{FF2B5EF4-FFF2-40B4-BE49-F238E27FC236}">
                      <a16:creationId xmlns:a16="http://schemas.microsoft.com/office/drawing/2014/main" id="{6F238E16-0226-D4E5-8D81-7FD674497A91}"/>
                    </a:ext>
                  </a:extLst>
                </p:cNvPr>
                <p:cNvSpPr/>
                <p:nvPr/>
              </p:nvSpPr>
              <p:spPr>
                <a:xfrm>
                  <a:off x="3785250" y="2358425"/>
                  <a:ext cx="434225" cy="20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9" h="8270" extrusionOk="0">
                      <a:moveTo>
                        <a:pt x="10577" y="0"/>
                      </a:moveTo>
                      <a:cubicBezTo>
                        <a:pt x="7143" y="0"/>
                        <a:pt x="3935" y="928"/>
                        <a:pt x="1153" y="2557"/>
                      </a:cubicBezTo>
                      <a:cubicBezTo>
                        <a:pt x="326" y="3810"/>
                        <a:pt x="0" y="4938"/>
                        <a:pt x="602" y="5389"/>
                      </a:cubicBezTo>
                      <a:cubicBezTo>
                        <a:pt x="2155" y="6542"/>
                        <a:pt x="5589" y="6843"/>
                        <a:pt x="6441" y="7720"/>
                      </a:cubicBezTo>
                      <a:cubicBezTo>
                        <a:pt x="6798" y="8087"/>
                        <a:pt x="7581" y="8270"/>
                        <a:pt x="8441" y="8270"/>
                      </a:cubicBezTo>
                      <a:cubicBezTo>
                        <a:pt x="9634" y="8270"/>
                        <a:pt x="10975" y="7918"/>
                        <a:pt x="11529" y="7219"/>
                      </a:cubicBezTo>
                      <a:cubicBezTo>
                        <a:pt x="12456" y="6016"/>
                        <a:pt x="13158" y="5765"/>
                        <a:pt x="14536" y="4988"/>
                      </a:cubicBezTo>
                      <a:cubicBezTo>
                        <a:pt x="15890" y="4211"/>
                        <a:pt x="17369" y="2632"/>
                        <a:pt x="16667" y="1705"/>
                      </a:cubicBezTo>
                      <a:cubicBezTo>
                        <a:pt x="16491" y="1454"/>
                        <a:pt x="16040" y="1053"/>
                        <a:pt x="15389" y="627"/>
                      </a:cubicBezTo>
                      <a:cubicBezTo>
                        <a:pt x="13860" y="226"/>
                        <a:pt x="12256" y="0"/>
                        <a:pt x="10577" y="0"/>
                      </a:cubicBezTo>
                      <a:close/>
                    </a:path>
                  </a:pathLst>
                </a:custGeom>
                <a:solidFill>
                  <a:srgbClr val="EE94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281;p39">
                  <a:extLst>
                    <a:ext uri="{FF2B5EF4-FFF2-40B4-BE49-F238E27FC236}">
                      <a16:creationId xmlns:a16="http://schemas.microsoft.com/office/drawing/2014/main" id="{6F9850ED-EEA8-619B-9D29-652DE2200DED}"/>
                    </a:ext>
                  </a:extLst>
                </p:cNvPr>
                <p:cNvSpPr/>
                <p:nvPr/>
              </p:nvSpPr>
              <p:spPr>
                <a:xfrm>
                  <a:off x="3582850" y="2672225"/>
                  <a:ext cx="301400" cy="5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6" h="21685" extrusionOk="0">
                      <a:moveTo>
                        <a:pt x="2637" y="0"/>
                      </a:moveTo>
                      <a:cubicBezTo>
                        <a:pt x="1822" y="0"/>
                        <a:pt x="1119" y="254"/>
                        <a:pt x="778" y="857"/>
                      </a:cubicBezTo>
                      <a:cubicBezTo>
                        <a:pt x="276" y="2511"/>
                        <a:pt x="1" y="4291"/>
                        <a:pt x="1" y="6120"/>
                      </a:cubicBezTo>
                      <a:cubicBezTo>
                        <a:pt x="1" y="12612"/>
                        <a:pt x="3334" y="18326"/>
                        <a:pt x="8372" y="21684"/>
                      </a:cubicBezTo>
                      <a:cubicBezTo>
                        <a:pt x="9700" y="20832"/>
                        <a:pt x="9926" y="19830"/>
                        <a:pt x="10327" y="17800"/>
                      </a:cubicBezTo>
                      <a:cubicBezTo>
                        <a:pt x="10728" y="15769"/>
                        <a:pt x="11104" y="15318"/>
                        <a:pt x="10076" y="14291"/>
                      </a:cubicBezTo>
                      <a:cubicBezTo>
                        <a:pt x="9048" y="13288"/>
                        <a:pt x="5164" y="13063"/>
                        <a:pt x="4387" y="12411"/>
                      </a:cubicBezTo>
                      <a:cubicBezTo>
                        <a:pt x="3610" y="11734"/>
                        <a:pt x="3008" y="9554"/>
                        <a:pt x="3284" y="8852"/>
                      </a:cubicBezTo>
                      <a:cubicBezTo>
                        <a:pt x="3328" y="8734"/>
                        <a:pt x="3395" y="8684"/>
                        <a:pt x="3489" y="8684"/>
                      </a:cubicBezTo>
                      <a:cubicBezTo>
                        <a:pt x="3934" y="8684"/>
                        <a:pt x="4981" y="9812"/>
                        <a:pt x="6968" y="10206"/>
                      </a:cubicBezTo>
                      <a:cubicBezTo>
                        <a:pt x="7151" y="10242"/>
                        <a:pt x="7309" y="10259"/>
                        <a:pt x="7446" y="10259"/>
                      </a:cubicBezTo>
                      <a:cubicBezTo>
                        <a:pt x="9108" y="10259"/>
                        <a:pt x="7605" y="7760"/>
                        <a:pt x="8948" y="6972"/>
                      </a:cubicBezTo>
                      <a:cubicBezTo>
                        <a:pt x="10402" y="6120"/>
                        <a:pt x="10502" y="6020"/>
                        <a:pt x="11279" y="4917"/>
                      </a:cubicBezTo>
                      <a:cubicBezTo>
                        <a:pt x="12056" y="3789"/>
                        <a:pt x="7394" y="4642"/>
                        <a:pt x="6968" y="2586"/>
                      </a:cubicBezTo>
                      <a:cubicBezTo>
                        <a:pt x="6677" y="1182"/>
                        <a:pt x="4396" y="0"/>
                        <a:pt x="2637" y="0"/>
                      </a:cubicBezTo>
                      <a:close/>
                    </a:path>
                  </a:pathLst>
                </a:custGeom>
                <a:solidFill>
                  <a:srgbClr val="EE94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282;p39">
                  <a:extLst>
                    <a:ext uri="{FF2B5EF4-FFF2-40B4-BE49-F238E27FC236}">
                      <a16:creationId xmlns:a16="http://schemas.microsoft.com/office/drawing/2014/main" id="{A6DB57E0-790B-4D22-B4E6-A904AB157D3C}"/>
                    </a:ext>
                  </a:extLst>
                </p:cNvPr>
                <p:cNvSpPr/>
                <p:nvPr/>
              </p:nvSpPr>
              <p:spPr>
                <a:xfrm>
                  <a:off x="3838500" y="3173425"/>
                  <a:ext cx="474325" cy="1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3" h="4745" extrusionOk="0">
                      <a:moveTo>
                        <a:pt x="14066" y="1"/>
                      </a:moveTo>
                      <a:cubicBezTo>
                        <a:pt x="13042" y="1"/>
                        <a:pt x="11946" y="367"/>
                        <a:pt x="11128" y="1185"/>
                      </a:cubicBezTo>
                      <a:cubicBezTo>
                        <a:pt x="10482" y="1857"/>
                        <a:pt x="9151" y="2069"/>
                        <a:pt x="7610" y="2069"/>
                      </a:cubicBezTo>
                      <a:cubicBezTo>
                        <a:pt x="6162" y="2069"/>
                        <a:pt x="4529" y="1881"/>
                        <a:pt x="3108" y="1711"/>
                      </a:cubicBezTo>
                      <a:cubicBezTo>
                        <a:pt x="2892" y="1687"/>
                        <a:pt x="2687" y="1676"/>
                        <a:pt x="2493" y="1676"/>
                      </a:cubicBezTo>
                      <a:cubicBezTo>
                        <a:pt x="1270" y="1676"/>
                        <a:pt x="476" y="2126"/>
                        <a:pt x="0" y="2689"/>
                      </a:cubicBezTo>
                      <a:cubicBezTo>
                        <a:pt x="2557" y="3992"/>
                        <a:pt x="5414" y="4744"/>
                        <a:pt x="8447" y="4744"/>
                      </a:cubicBezTo>
                      <a:cubicBezTo>
                        <a:pt x="12206" y="4744"/>
                        <a:pt x="15715" y="3616"/>
                        <a:pt x="18622" y="1711"/>
                      </a:cubicBezTo>
                      <a:cubicBezTo>
                        <a:pt x="18973" y="433"/>
                        <a:pt x="16692" y="809"/>
                        <a:pt x="15665" y="333"/>
                      </a:cubicBezTo>
                      <a:cubicBezTo>
                        <a:pt x="15196" y="116"/>
                        <a:pt x="14642" y="1"/>
                        <a:pt x="140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283;p39">
                  <a:extLst>
                    <a:ext uri="{FF2B5EF4-FFF2-40B4-BE49-F238E27FC236}">
                      <a16:creationId xmlns:a16="http://schemas.microsoft.com/office/drawing/2014/main" id="{D30C72FE-C5C5-1310-C41C-222233A1EB8F}"/>
                    </a:ext>
                  </a:extLst>
                </p:cNvPr>
                <p:cNvSpPr/>
                <p:nvPr/>
              </p:nvSpPr>
              <p:spPr>
                <a:xfrm>
                  <a:off x="4399900" y="2932750"/>
                  <a:ext cx="100275" cy="17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6953" extrusionOk="0">
                      <a:moveTo>
                        <a:pt x="2703" y="1"/>
                      </a:moveTo>
                      <a:cubicBezTo>
                        <a:pt x="2264" y="1"/>
                        <a:pt x="1815" y="278"/>
                        <a:pt x="1354" y="1113"/>
                      </a:cubicBezTo>
                      <a:cubicBezTo>
                        <a:pt x="1" y="3519"/>
                        <a:pt x="301" y="6125"/>
                        <a:pt x="602" y="6551"/>
                      </a:cubicBezTo>
                      <a:cubicBezTo>
                        <a:pt x="652" y="6602"/>
                        <a:pt x="753" y="6752"/>
                        <a:pt x="878" y="6952"/>
                      </a:cubicBezTo>
                      <a:cubicBezTo>
                        <a:pt x="2306" y="5073"/>
                        <a:pt x="3384" y="2917"/>
                        <a:pt x="4011" y="561"/>
                      </a:cubicBezTo>
                      <a:cubicBezTo>
                        <a:pt x="3582" y="284"/>
                        <a:pt x="3147" y="1"/>
                        <a:pt x="2703" y="1"/>
                      </a:cubicBezTo>
                      <a:close/>
                    </a:path>
                  </a:pathLst>
                </a:custGeom>
                <a:solidFill>
                  <a:srgbClr val="EE94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" name="Google Shape;1284;p39">
                <a:extLst>
                  <a:ext uri="{FF2B5EF4-FFF2-40B4-BE49-F238E27FC236}">
                    <a16:creationId xmlns:a16="http://schemas.microsoft.com/office/drawing/2014/main" id="{A5EDDE70-886C-AF41-27E8-A311DB278149}"/>
                  </a:ext>
                </a:extLst>
              </p:cNvPr>
              <p:cNvSpPr/>
              <p:nvPr/>
            </p:nvSpPr>
            <p:spPr>
              <a:xfrm>
                <a:off x="5348769" y="2508784"/>
                <a:ext cx="430462" cy="539192"/>
              </a:xfrm>
              <a:custGeom>
                <a:avLst/>
                <a:gdLst/>
                <a:ahLst/>
                <a:cxnLst/>
                <a:rect l="l" t="t" r="r" b="b"/>
                <a:pathLst>
                  <a:path w="29174" h="36543" extrusionOk="0">
                    <a:moveTo>
                      <a:pt x="16015" y="0"/>
                    </a:moveTo>
                    <a:cubicBezTo>
                      <a:pt x="20928" y="3384"/>
                      <a:pt x="24161" y="9023"/>
                      <a:pt x="24161" y="15439"/>
                    </a:cubicBezTo>
                    <a:cubicBezTo>
                      <a:pt x="24161" y="25765"/>
                      <a:pt x="15815" y="34111"/>
                      <a:pt x="5489" y="34111"/>
                    </a:cubicBezTo>
                    <a:cubicBezTo>
                      <a:pt x="3584" y="34111"/>
                      <a:pt x="1730" y="33810"/>
                      <a:pt x="0" y="33284"/>
                    </a:cubicBezTo>
                    <a:lnTo>
                      <a:pt x="0" y="33284"/>
                    </a:lnTo>
                    <a:cubicBezTo>
                      <a:pt x="2983" y="35339"/>
                      <a:pt x="6617" y="36542"/>
                      <a:pt x="10502" y="36542"/>
                    </a:cubicBezTo>
                    <a:cubicBezTo>
                      <a:pt x="20827" y="36542"/>
                      <a:pt x="29173" y="28171"/>
                      <a:pt x="29173" y="17870"/>
                    </a:cubicBezTo>
                    <a:cubicBezTo>
                      <a:pt x="29173" y="9449"/>
                      <a:pt x="23634" y="2356"/>
                      <a:pt x="16015" y="0"/>
                    </a:cubicBezTo>
                    <a:close/>
                  </a:path>
                </a:pathLst>
              </a:custGeom>
              <a:solidFill>
                <a:srgbClr val="048C8B">
                  <a:alpha val="5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1285;p39">
              <a:extLst>
                <a:ext uri="{FF2B5EF4-FFF2-40B4-BE49-F238E27FC236}">
                  <a16:creationId xmlns:a16="http://schemas.microsoft.com/office/drawing/2014/main" id="{5587A647-83B7-1218-9423-4CC5ADEA737D}"/>
                </a:ext>
              </a:extLst>
            </p:cNvPr>
            <p:cNvSpPr/>
            <p:nvPr/>
          </p:nvSpPr>
          <p:spPr>
            <a:xfrm>
              <a:off x="6622725" y="2761200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590;p44">
            <a:extLst>
              <a:ext uri="{FF2B5EF4-FFF2-40B4-BE49-F238E27FC236}">
                <a16:creationId xmlns:a16="http://schemas.microsoft.com/office/drawing/2014/main" id="{7971625E-5B50-9D07-4B95-771D8A775C1C}"/>
              </a:ext>
            </a:extLst>
          </p:cNvPr>
          <p:cNvGrpSpPr/>
          <p:nvPr/>
        </p:nvGrpSpPr>
        <p:grpSpPr>
          <a:xfrm>
            <a:off x="7471181" y="3498758"/>
            <a:ext cx="469822" cy="450124"/>
            <a:chOff x="2517650" y="2625900"/>
            <a:chExt cx="554500" cy="554900"/>
          </a:xfrm>
        </p:grpSpPr>
        <p:grpSp>
          <p:nvGrpSpPr>
            <p:cNvPr id="53" name="Google Shape;1591;p44">
              <a:extLst>
                <a:ext uri="{FF2B5EF4-FFF2-40B4-BE49-F238E27FC236}">
                  <a16:creationId xmlns:a16="http://schemas.microsoft.com/office/drawing/2014/main" id="{01B2F348-E961-5384-7CC5-9754BA0048C9}"/>
                </a:ext>
              </a:extLst>
            </p:cNvPr>
            <p:cNvGrpSpPr/>
            <p:nvPr/>
          </p:nvGrpSpPr>
          <p:grpSpPr>
            <a:xfrm>
              <a:off x="2517650" y="2625900"/>
              <a:ext cx="554500" cy="554900"/>
              <a:chOff x="3072000" y="2294300"/>
              <a:chExt cx="554500" cy="554900"/>
            </a:xfrm>
          </p:grpSpPr>
          <p:sp>
            <p:nvSpPr>
              <p:cNvPr id="55" name="Google Shape;1592;p44">
                <a:extLst>
                  <a:ext uri="{FF2B5EF4-FFF2-40B4-BE49-F238E27FC236}">
                    <a16:creationId xmlns:a16="http://schemas.microsoft.com/office/drawing/2014/main" id="{45DB61CD-6DBD-FB65-C449-1CB8EB037351}"/>
                  </a:ext>
                </a:extLst>
              </p:cNvPr>
              <p:cNvSpPr/>
              <p:nvPr/>
            </p:nvSpPr>
            <p:spPr>
              <a:xfrm>
                <a:off x="3072000" y="2294300"/>
                <a:ext cx="554500" cy="554900"/>
              </a:xfrm>
              <a:custGeom>
                <a:avLst/>
                <a:gdLst/>
                <a:ahLst/>
                <a:cxnLst/>
                <a:rect l="l" t="t" r="r" b="b"/>
                <a:pathLst>
                  <a:path w="22180" h="22196" extrusionOk="0">
                    <a:moveTo>
                      <a:pt x="11098" y="0"/>
                    </a:moveTo>
                    <a:cubicBezTo>
                      <a:pt x="4969" y="0"/>
                      <a:pt x="0" y="4969"/>
                      <a:pt x="0" y="11098"/>
                    </a:cubicBezTo>
                    <a:cubicBezTo>
                      <a:pt x="0" y="17226"/>
                      <a:pt x="4969" y="22195"/>
                      <a:pt x="11098" y="22195"/>
                    </a:cubicBezTo>
                    <a:cubicBezTo>
                      <a:pt x="17226" y="22195"/>
                      <a:pt x="22179" y="17226"/>
                      <a:pt x="22179" y="11098"/>
                    </a:cubicBezTo>
                    <a:cubicBezTo>
                      <a:pt x="22179" y="4969"/>
                      <a:pt x="17226" y="0"/>
                      <a:pt x="1109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93;p44">
                <a:extLst>
                  <a:ext uri="{FF2B5EF4-FFF2-40B4-BE49-F238E27FC236}">
                    <a16:creationId xmlns:a16="http://schemas.microsoft.com/office/drawing/2014/main" id="{D456015D-D906-212A-070C-74872DD5C6FA}"/>
                  </a:ext>
                </a:extLst>
              </p:cNvPr>
              <p:cNvSpPr/>
              <p:nvPr/>
            </p:nvSpPr>
            <p:spPr>
              <a:xfrm>
                <a:off x="3104900" y="2502375"/>
                <a:ext cx="139150" cy="139125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5" extrusionOk="0">
                    <a:moveTo>
                      <a:pt x="2791" y="0"/>
                    </a:moveTo>
                    <a:cubicBezTo>
                      <a:pt x="1239" y="0"/>
                      <a:pt x="1" y="1239"/>
                      <a:pt x="1" y="2775"/>
                    </a:cubicBezTo>
                    <a:cubicBezTo>
                      <a:pt x="1" y="4311"/>
                      <a:pt x="1239" y="5565"/>
                      <a:pt x="2791" y="5565"/>
                    </a:cubicBezTo>
                    <a:cubicBezTo>
                      <a:pt x="4327" y="5565"/>
                      <a:pt x="5565" y="4311"/>
                      <a:pt x="5565" y="2775"/>
                    </a:cubicBezTo>
                    <a:cubicBezTo>
                      <a:pt x="5565" y="1239"/>
                      <a:pt x="4327" y="0"/>
                      <a:pt x="279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94;p44">
                <a:extLst>
                  <a:ext uri="{FF2B5EF4-FFF2-40B4-BE49-F238E27FC236}">
                    <a16:creationId xmlns:a16="http://schemas.microsoft.com/office/drawing/2014/main" id="{D75CC664-7839-A05C-3DB4-376933D5C503}"/>
                  </a:ext>
                </a:extLst>
              </p:cNvPr>
              <p:cNvSpPr/>
              <p:nvPr/>
            </p:nvSpPr>
            <p:spPr>
              <a:xfrm>
                <a:off x="3278900" y="2614050"/>
                <a:ext cx="5487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195" extrusionOk="0">
                    <a:moveTo>
                      <a:pt x="1097" y="1"/>
                    </a:moveTo>
                    <a:cubicBezTo>
                      <a:pt x="486" y="1"/>
                      <a:pt x="0" y="486"/>
                      <a:pt x="0" y="1098"/>
                    </a:cubicBezTo>
                    <a:cubicBezTo>
                      <a:pt x="0" y="1693"/>
                      <a:pt x="486" y="2195"/>
                      <a:pt x="1097" y="2195"/>
                    </a:cubicBezTo>
                    <a:cubicBezTo>
                      <a:pt x="1709" y="2195"/>
                      <a:pt x="2195" y="1693"/>
                      <a:pt x="2195" y="1098"/>
                    </a:cubicBezTo>
                    <a:cubicBezTo>
                      <a:pt x="2195" y="486"/>
                      <a:pt x="1709" y="1"/>
                      <a:pt x="109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95;p44">
                <a:extLst>
                  <a:ext uri="{FF2B5EF4-FFF2-40B4-BE49-F238E27FC236}">
                    <a16:creationId xmlns:a16="http://schemas.microsoft.com/office/drawing/2014/main" id="{A070AD9E-6134-9D7B-B1F0-DE62FD56F134}"/>
                  </a:ext>
                </a:extLst>
              </p:cNvPr>
              <p:cNvSpPr/>
              <p:nvPr/>
            </p:nvSpPr>
            <p:spPr>
              <a:xfrm>
                <a:off x="3320825" y="2440075"/>
                <a:ext cx="893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575" h="3574" extrusionOk="0">
                    <a:moveTo>
                      <a:pt x="1787" y="0"/>
                    </a:moveTo>
                    <a:cubicBezTo>
                      <a:pt x="800" y="0"/>
                      <a:pt x="0" y="800"/>
                      <a:pt x="0" y="1787"/>
                    </a:cubicBezTo>
                    <a:cubicBezTo>
                      <a:pt x="0" y="2774"/>
                      <a:pt x="800" y="3574"/>
                      <a:pt x="1787" y="3574"/>
                    </a:cubicBezTo>
                    <a:cubicBezTo>
                      <a:pt x="2775" y="3574"/>
                      <a:pt x="3574" y="2774"/>
                      <a:pt x="3574" y="1787"/>
                    </a:cubicBezTo>
                    <a:cubicBezTo>
                      <a:pt x="3574" y="800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96;p44">
                <a:extLst>
                  <a:ext uri="{FF2B5EF4-FFF2-40B4-BE49-F238E27FC236}">
                    <a16:creationId xmlns:a16="http://schemas.microsoft.com/office/drawing/2014/main" id="{FE1BEFA7-CEFB-C875-A3E2-F08A8A3866CF}"/>
                  </a:ext>
                </a:extLst>
              </p:cNvPr>
              <p:cNvSpPr/>
              <p:nvPr/>
            </p:nvSpPr>
            <p:spPr>
              <a:xfrm>
                <a:off x="3450125" y="2550175"/>
                <a:ext cx="1254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017" extrusionOk="0">
                    <a:moveTo>
                      <a:pt x="2509" y="1"/>
                    </a:moveTo>
                    <a:cubicBezTo>
                      <a:pt x="1129" y="1"/>
                      <a:pt x="1" y="1129"/>
                      <a:pt x="1" y="2509"/>
                    </a:cubicBezTo>
                    <a:cubicBezTo>
                      <a:pt x="1" y="3888"/>
                      <a:pt x="1129" y="5016"/>
                      <a:pt x="2509" y="5016"/>
                    </a:cubicBezTo>
                    <a:cubicBezTo>
                      <a:pt x="3888" y="5016"/>
                      <a:pt x="5017" y="3888"/>
                      <a:pt x="5017" y="2509"/>
                    </a:cubicBezTo>
                    <a:cubicBezTo>
                      <a:pt x="5017" y="1129"/>
                      <a:pt x="3888" y="1"/>
                      <a:pt x="25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97;p44">
                <a:extLst>
                  <a:ext uri="{FF2B5EF4-FFF2-40B4-BE49-F238E27FC236}">
                    <a16:creationId xmlns:a16="http://schemas.microsoft.com/office/drawing/2014/main" id="{7DEC50D7-BD73-9845-0036-AF979B770090}"/>
                  </a:ext>
                </a:extLst>
              </p:cNvPr>
              <p:cNvSpPr/>
              <p:nvPr/>
            </p:nvSpPr>
            <p:spPr>
              <a:xfrm>
                <a:off x="3296525" y="2336625"/>
                <a:ext cx="37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05" extrusionOk="0">
                    <a:moveTo>
                      <a:pt x="737" y="0"/>
                    </a:moveTo>
                    <a:cubicBezTo>
                      <a:pt x="330" y="0"/>
                      <a:pt x="1" y="345"/>
                      <a:pt x="1" y="752"/>
                    </a:cubicBezTo>
                    <a:cubicBezTo>
                      <a:pt x="1" y="1160"/>
                      <a:pt x="330" y="1505"/>
                      <a:pt x="737" y="1505"/>
                    </a:cubicBezTo>
                    <a:cubicBezTo>
                      <a:pt x="1161" y="1505"/>
                      <a:pt x="1490" y="1160"/>
                      <a:pt x="1490" y="752"/>
                    </a:cubicBezTo>
                    <a:cubicBezTo>
                      <a:pt x="1490" y="345"/>
                      <a:pt x="1161" y="0"/>
                      <a:pt x="73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98;p44">
                <a:extLst>
                  <a:ext uri="{FF2B5EF4-FFF2-40B4-BE49-F238E27FC236}">
                    <a16:creationId xmlns:a16="http://schemas.microsoft.com/office/drawing/2014/main" id="{DE564ADC-CEE5-AC6B-8D6E-AB9F873FF61A}"/>
                  </a:ext>
                </a:extLst>
              </p:cNvPr>
              <p:cNvSpPr/>
              <p:nvPr/>
            </p:nvSpPr>
            <p:spPr>
              <a:xfrm>
                <a:off x="3494800" y="2416950"/>
                <a:ext cx="5410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164" extrusionOk="0">
                    <a:moveTo>
                      <a:pt x="1082" y="0"/>
                    </a:moveTo>
                    <a:cubicBezTo>
                      <a:pt x="487" y="0"/>
                      <a:pt x="1" y="471"/>
                      <a:pt x="1" y="1082"/>
                    </a:cubicBezTo>
                    <a:cubicBezTo>
                      <a:pt x="1" y="1677"/>
                      <a:pt x="487" y="2163"/>
                      <a:pt x="1082" y="2163"/>
                    </a:cubicBezTo>
                    <a:cubicBezTo>
                      <a:pt x="1678" y="2163"/>
                      <a:pt x="2164" y="1677"/>
                      <a:pt x="2164" y="1082"/>
                    </a:cubicBezTo>
                    <a:cubicBezTo>
                      <a:pt x="2164" y="471"/>
                      <a:pt x="1678" y="0"/>
                      <a:pt x="108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9;p44">
                <a:extLst>
                  <a:ext uri="{FF2B5EF4-FFF2-40B4-BE49-F238E27FC236}">
                    <a16:creationId xmlns:a16="http://schemas.microsoft.com/office/drawing/2014/main" id="{6E56118C-AF71-FE82-8CB6-8746EDA21701}"/>
                  </a:ext>
                </a:extLst>
              </p:cNvPr>
              <p:cNvSpPr/>
              <p:nvPr/>
            </p:nvSpPr>
            <p:spPr>
              <a:xfrm>
                <a:off x="3323950" y="2722200"/>
                <a:ext cx="83100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324" extrusionOk="0">
                    <a:moveTo>
                      <a:pt x="1662" y="1"/>
                    </a:moveTo>
                    <a:cubicBezTo>
                      <a:pt x="753" y="1"/>
                      <a:pt x="1" y="753"/>
                      <a:pt x="1" y="1662"/>
                    </a:cubicBezTo>
                    <a:cubicBezTo>
                      <a:pt x="1" y="2571"/>
                      <a:pt x="753" y="3324"/>
                      <a:pt x="1662" y="3324"/>
                    </a:cubicBezTo>
                    <a:cubicBezTo>
                      <a:pt x="2571" y="3324"/>
                      <a:pt x="3324" y="2571"/>
                      <a:pt x="3324" y="1662"/>
                    </a:cubicBezTo>
                    <a:cubicBezTo>
                      <a:pt x="3324" y="753"/>
                      <a:pt x="2571" y="1"/>
                      <a:pt x="166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00;p44">
                <a:extLst>
                  <a:ext uri="{FF2B5EF4-FFF2-40B4-BE49-F238E27FC236}">
                    <a16:creationId xmlns:a16="http://schemas.microsoft.com/office/drawing/2014/main" id="{22EBD12D-14E8-2AA5-4B89-BDC05A66BDB0}"/>
                  </a:ext>
                </a:extLst>
              </p:cNvPr>
              <p:cNvSpPr/>
              <p:nvPr/>
            </p:nvSpPr>
            <p:spPr>
              <a:xfrm>
                <a:off x="3314150" y="2294300"/>
                <a:ext cx="312350" cy="554900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22196" extrusionOk="0">
                    <a:moveTo>
                      <a:pt x="1412" y="0"/>
                    </a:moveTo>
                    <a:cubicBezTo>
                      <a:pt x="926" y="0"/>
                      <a:pt x="456" y="47"/>
                      <a:pt x="1" y="94"/>
                    </a:cubicBezTo>
                    <a:cubicBezTo>
                      <a:pt x="5456" y="800"/>
                      <a:pt x="9688" y="5455"/>
                      <a:pt x="9688" y="11098"/>
                    </a:cubicBezTo>
                    <a:cubicBezTo>
                      <a:pt x="9688" y="16756"/>
                      <a:pt x="5456" y="21411"/>
                      <a:pt x="1" y="22101"/>
                    </a:cubicBezTo>
                    <a:cubicBezTo>
                      <a:pt x="456" y="22164"/>
                      <a:pt x="926" y="22195"/>
                      <a:pt x="1412" y="22195"/>
                    </a:cubicBezTo>
                    <a:cubicBezTo>
                      <a:pt x="7540" y="22195"/>
                      <a:pt x="12493" y="17226"/>
                      <a:pt x="12493" y="11098"/>
                    </a:cubicBezTo>
                    <a:cubicBezTo>
                      <a:pt x="12493" y="4969"/>
                      <a:pt x="7540" y="0"/>
                      <a:pt x="1412" y="0"/>
                    </a:cubicBezTo>
                    <a:close/>
                  </a:path>
                </a:pathLst>
              </a:custGeom>
              <a:solidFill>
                <a:srgbClr val="999999">
                  <a:alpha val="5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1601;p44">
              <a:extLst>
                <a:ext uri="{FF2B5EF4-FFF2-40B4-BE49-F238E27FC236}">
                  <a16:creationId xmlns:a16="http://schemas.microsoft.com/office/drawing/2014/main" id="{8580A3D6-700C-F630-4B64-C7E9372C7A15}"/>
                </a:ext>
              </a:extLst>
            </p:cNvPr>
            <p:cNvSpPr/>
            <p:nvPr/>
          </p:nvSpPr>
          <p:spPr>
            <a:xfrm>
              <a:off x="2728300" y="3047600"/>
              <a:ext cx="133200" cy="13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643;p29">
            <a:extLst>
              <a:ext uri="{FF2B5EF4-FFF2-40B4-BE49-F238E27FC236}">
                <a16:creationId xmlns:a16="http://schemas.microsoft.com/office/drawing/2014/main" id="{5CEA5844-C62A-3501-0A14-D30194123FA0}"/>
              </a:ext>
            </a:extLst>
          </p:cNvPr>
          <p:cNvGrpSpPr/>
          <p:nvPr/>
        </p:nvGrpSpPr>
        <p:grpSpPr>
          <a:xfrm>
            <a:off x="138344" y="4102673"/>
            <a:ext cx="741246" cy="716540"/>
            <a:chOff x="2161590" y="2776970"/>
            <a:chExt cx="521776" cy="521543"/>
          </a:xfrm>
        </p:grpSpPr>
        <p:grpSp>
          <p:nvGrpSpPr>
            <p:cNvPr id="449" name="Google Shape;644;p29">
              <a:extLst>
                <a:ext uri="{FF2B5EF4-FFF2-40B4-BE49-F238E27FC236}">
                  <a16:creationId xmlns:a16="http://schemas.microsoft.com/office/drawing/2014/main" id="{03E72A5B-D443-FAED-F462-F8ED2AE210CF}"/>
                </a:ext>
              </a:extLst>
            </p:cNvPr>
            <p:cNvGrpSpPr/>
            <p:nvPr/>
          </p:nvGrpSpPr>
          <p:grpSpPr>
            <a:xfrm rot="-5397776">
              <a:off x="2161707" y="2777022"/>
              <a:ext cx="521543" cy="521439"/>
              <a:chOff x="4134250" y="882850"/>
              <a:chExt cx="843375" cy="844025"/>
            </a:xfrm>
          </p:grpSpPr>
          <p:sp>
            <p:nvSpPr>
              <p:cNvPr id="451" name="Google Shape;645;p29">
                <a:extLst>
                  <a:ext uri="{FF2B5EF4-FFF2-40B4-BE49-F238E27FC236}">
                    <a16:creationId xmlns:a16="http://schemas.microsoft.com/office/drawing/2014/main" id="{B551827D-79B2-DA75-6AD5-133189D65B6B}"/>
                  </a:ext>
                </a:extLst>
              </p:cNvPr>
              <p:cNvSpPr/>
              <p:nvPr/>
            </p:nvSpPr>
            <p:spPr>
              <a:xfrm>
                <a:off x="4134250" y="882850"/>
                <a:ext cx="8433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33735" h="33761" extrusionOk="0">
                    <a:moveTo>
                      <a:pt x="16867" y="1"/>
                    </a:moveTo>
                    <a:cubicBezTo>
                      <a:pt x="7544" y="1"/>
                      <a:pt x="0" y="7570"/>
                      <a:pt x="0" y="16893"/>
                    </a:cubicBezTo>
                    <a:cubicBezTo>
                      <a:pt x="0" y="26191"/>
                      <a:pt x="7544" y="33760"/>
                      <a:pt x="16867" y="33760"/>
                    </a:cubicBezTo>
                    <a:cubicBezTo>
                      <a:pt x="26191" y="33760"/>
                      <a:pt x="33735" y="26191"/>
                      <a:pt x="33735" y="16893"/>
                    </a:cubicBezTo>
                    <a:cubicBezTo>
                      <a:pt x="33735" y="7570"/>
                      <a:pt x="26191" y="1"/>
                      <a:pt x="16867" y="1"/>
                    </a:cubicBezTo>
                    <a:close/>
                  </a:path>
                </a:pathLst>
              </a:custGeom>
              <a:solidFill>
                <a:srgbClr val="00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46;p29">
                <a:extLst>
                  <a:ext uri="{FF2B5EF4-FFF2-40B4-BE49-F238E27FC236}">
                    <a16:creationId xmlns:a16="http://schemas.microsoft.com/office/drawing/2014/main" id="{DC737972-3371-5B9F-FCFE-6758CAB91DEA}"/>
                  </a:ext>
                </a:extLst>
              </p:cNvPr>
              <p:cNvSpPr/>
              <p:nvPr/>
            </p:nvSpPr>
            <p:spPr>
              <a:xfrm>
                <a:off x="4752650" y="944875"/>
                <a:ext cx="224975" cy="67047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26819" extrusionOk="0">
                    <a:moveTo>
                      <a:pt x="878" y="1"/>
                    </a:moveTo>
                    <a:lnTo>
                      <a:pt x="878" y="1"/>
                    </a:lnTo>
                    <a:cubicBezTo>
                      <a:pt x="1" y="1580"/>
                      <a:pt x="803" y="2432"/>
                      <a:pt x="2031" y="6617"/>
                    </a:cubicBezTo>
                    <a:cubicBezTo>
                      <a:pt x="3610" y="11931"/>
                      <a:pt x="6693" y="10051"/>
                      <a:pt x="5264" y="14412"/>
                    </a:cubicBezTo>
                    <a:cubicBezTo>
                      <a:pt x="3836" y="18748"/>
                      <a:pt x="3259" y="19951"/>
                      <a:pt x="3059" y="22407"/>
                    </a:cubicBezTo>
                    <a:cubicBezTo>
                      <a:pt x="2883" y="24587"/>
                      <a:pt x="2758" y="23359"/>
                      <a:pt x="3510" y="26818"/>
                    </a:cubicBezTo>
                    <a:cubicBezTo>
                      <a:pt x="6893" y="23735"/>
                      <a:pt x="8999" y="19324"/>
                      <a:pt x="8999" y="14412"/>
                    </a:cubicBezTo>
                    <a:cubicBezTo>
                      <a:pt x="8999" y="8297"/>
                      <a:pt x="5740" y="2958"/>
                      <a:pt x="8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47;p29">
                <a:extLst>
                  <a:ext uri="{FF2B5EF4-FFF2-40B4-BE49-F238E27FC236}">
                    <a16:creationId xmlns:a16="http://schemas.microsoft.com/office/drawing/2014/main" id="{D4BDE059-BDCB-FE9D-B732-8C7631FB74F2}"/>
                  </a:ext>
                </a:extLst>
              </p:cNvPr>
              <p:cNvSpPr/>
              <p:nvPr/>
            </p:nvSpPr>
            <p:spPr>
              <a:xfrm>
                <a:off x="4350400" y="882850"/>
                <a:ext cx="3972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15891" h="33761" extrusionOk="0">
                    <a:moveTo>
                      <a:pt x="8221" y="1"/>
                    </a:moveTo>
                    <a:cubicBezTo>
                      <a:pt x="6091" y="1"/>
                      <a:pt x="4061" y="427"/>
                      <a:pt x="2181" y="1154"/>
                    </a:cubicBezTo>
                    <a:cubicBezTo>
                      <a:pt x="2106" y="2407"/>
                      <a:pt x="2457" y="3885"/>
                      <a:pt x="2457" y="7144"/>
                    </a:cubicBezTo>
                    <a:cubicBezTo>
                      <a:pt x="2457" y="12081"/>
                      <a:pt x="3359" y="10427"/>
                      <a:pt x="2156" y="13885"/>
                    </a:cubicBezTo>
                    <a:cubicBezTo>
                      <a:pt x="978" y="17344"/>
                      <a:pt x="1" y="18748"/>
                      <a:pt x="828" y="22056"/>
                    </a:cubicBezTo>
                    <a:cubicBezTo>
                      <a:pt x="1655" y="25339"/>
                      <a:pt x="2833" y="24462"/>
                      <a:pt x="2306" y="28046"/>
                    </a:cubicBezTo>
                    <a:cubicBezTo>
                      <a:pt x="2056" y="29800"/>
                      <a:pt x="803" y="30803"/>
                      <a:pt x="101" y="31680"/>
                    </a:cubicBezTo>
                    <a:cubicBezTo>
                      <a:pt x="2507" y="33008"/>
                      <a:pt x="5289" y="33760"/>
                      <a:pt x="8221" y="33760"/>
                    </a:cubicBezTo>
                    <a:cubicBezTo>
                      <a:pt x="10577" y="33760"/>
                      <a:pt x="12808" y="33284"/>
                      <a:pt x="14863" y="32407"/>
                    </a:cubicBezTo>
                    <a:cubicBezTo>
                      <a:pt x="14687" y="29399"/>
                      <a:pt x="13835" y="25264"/>
                      <a:pt x="14011" y="23109"/>
                    </a:cubicBezTo>
                    <a:cubicBezTo>
                      <a:pt x="14236" y="20251"/>
                      <a:pt x="15890" y="18597"/>
                      <a:pt x="15439" y="16216"/>
                    </a:cubicBezTo>
                    <a:cubicBezTo>
                      <a:pt x="14988" y="13810"/>
                      <a:pt x="13785" y="12081"/>
                      <a:pt x="13484" y="9550"/>
                    </a:cubicBezTo>
                    <a:cubicBezTo>
                      <a:pt x="13184" y="6993"/>
                      <a:pt x="13710" y="7219"/>
                      <a:pt x="14086" y="3459"/>
                    </a:cubicBezTo>
                    <a:cubicBezTo>
                      <a:pt x="14161" y="2607"/>
                      <a:pt x="14462" y="1930"/>
                      <a:pt x="14838" y="1354"/>
                    </a:cubicBezTo>
                    <a:cubicBezTo>
                      <a:pt x="12808" y="502"/>
                      <a:pt x="10577" y="1"/>
                      <a:pt x="8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48;p29">
                <a:extLst>
                  <a:ext uri="{FF2B5EF4-FFF2-40B4-BE49-F238E27FC236}">
                    <a16:creationId xmlns:a16="http://schemas.microsoft.com/office/drawing/2014/main" id="{913D0E55-D568-FEB9-BC02-C8C5A62716C8}"/>
                  </a:ext>
                </a:extLst>
              </p:cNvPr>
              <p:cNvSpPr/>
              <p:nvPr/>
            </p:nvSpPr>
            <p:spPr>
              <a:xfrm>
                <a:off x="4483225" y="882850"/>
                <a:ext cx="139975" cy="844025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3761" extrusionOk="0">
                    <a:moveTo>
                      <a:pt x="2908" y="1"/>
                    </a:moveTo>
                    <a:cubicBezTo>
                      <a:pt x="2257" y="1"/>
                      <a:pt x="1605" y="51"/>
                      <a:pt x="953" y="126"/>
                    </a:cubicBezTo>
                    <a:cubicBezTo>
                      <a:pt x="452" y="1329"/>
                      <a:pt x="302" y="3159"/>
                      <a:pt x="978" y="4888"/>
                    </a:cubicBezTo>
                    <a:cubicBezTo>
                      <a:pt x="1956" y="7369"/>
                      <a:pt x="1204" y="11279"/>
                      <a:pt x="1129" y="15013"/>
                    </a:cubicBezTo>
                    <a:cubicBezTo>
                      <a:pt x="1054" y="18748"/>
                      <a:pt x="1354" y="17921"/>
                      <a:pt x="1129" y="21530"/>
                    </a:cubicBezTo>
                    <a:cubicBezTo>
                      <a:pt x="1064" y="22558"/>
                      <a:pt x="1210" y="22891"/>
                      <a:pt x="1456" y="22891"/>
                    </a:cubicBezTo>
                    <a:cubicBezTo>
                      <a:pt x="1908" y="22891"/>
                      <a:pt x="2700" y="21765"/>
                      <a:pt x="3146" y="21765"/>
                    </a:cubicBezTo>
                    <a:cubicBezTo>
                      <a:pt x="3303" y="21765"/>
                      <a:pt x="3418" y="21905"/>
                      <a:pt x="3460" y="22281"/>
                    </a:cubicBezTo>
                    <a:cubicBezTo>
                      <a:pt x="3685" y="24312"/>
                      <a:pt x="4362" y="24763"/>
                      <a:pt x="2708" y="27745"/>
                    </a:cubicBezTo>
                    <a:cubicBezTo>
                      <a:pt x="1054" y="30753"/>
                      <a:pt x="1" y="30778"/>
                      <a:pt x="1054" y="32256"/>
                    </a:cubicBezTo>
                    <a:cubicBezTo>
                      <a:pt x="1379" y="32708"/>
                      <a:pt x="1705" y="33234"/>
                      <a:pt x="2056" y="33710"/>
                    </a:cubicBezTo>
                    <a:cubicBezTo>
                      <a:pt x="2332" y="33735"/>
                      <a:pt x="2608" y="33760"/>
                      <a:pt x="2908" y="33760"/>
                    </a:cubicBezTo>
                    <a:cubicBezTo>
                      <a:pt x="3184" y="33760"/>
                      <a:pt x="3460" y="33735"/>
                      <a:pt x="3735" y="33710"/>
                    </a:cubicBezTo>
                    <a:cubicBezTo>
                      <a:pt x="3560" y="33159"/>
                      <a:pt x="3284" y="32482"/>
                      <a:pt x="3785" y="31129"/>
                    </a:cubicBezTo>
                    <a:cubicBezTo>
                      <a:pt x="4562" y="28873"/>
                      <a:pt x="5389" y="25565"/>
                      <a:pt x="5314" y="23936"/>
                    </a:cubicBezTo>
                    <a:cubicBezTo>
                      <a:pt x="5245" y="22418"/>
                      <a:pt x="5598" y="18960"/>
                      <a:pt x="4573" y="18960"/>
                    </a:cubicBezTo>
                    <a:cubicBezTo>
                      <a:pt x="4481" y="18960"/>
                      <a:pt x="4378" y="18988"/>
                      <a:pt x="4262" y="19048"/>
                    </a:cubicBezTo>
                    <a:cubicBezTo>
                      <a:pt x="3924" y="19232"/>
                      <a:pt x="3685" y="19320"/>
                      <a:pt x="3509" y="19320"/>
                    </a:cubicBezTo>
                    <a:cubicBezTo>
                      <a:pt x="2968" y="19320"/>
                      <a:pt x="3042" y="18482"/>
                      <a:pt x="2758" y="17043"/>
                    </a:cubicBezTo>
                    <a:cubicBezTo>
                      <a:pt x="2407" y="15164"/>
                      <a:pt x="2482" y="10427"/>
                      <a:pt x="2933" y="7369"/>
                    </a:cubicBezTo>
                    <a:cubicBezTo>
                      <a:pt x="3234" y="5189"/>
                      <a:pt x="3660" y="1905"/>
                      <a:pt x="3760" y="51"/>
                    </a:cubicBezTo>
                    <a:cubicBezTo>
                      <a:pt x="3485" y="26"/>
                      <a:pt x="3209" y="1"/>
                      <a:pt x="29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49;p29">
                <a:extLst>
                  <a:ext uri="{FF2B5EF4-FFF2-40B4-BE49-F238E27FC236}">
                    <a16:creationId xmlns:a16="http://schemas.microsoft.com/office/drawing/2014/main" id="{31CB844C-DDBC-09D2-8616-9E92C6FA3F83}"/>
                  </a:ext>
                </a:extLst>
              </p:cNvPr>
              <p:cNvSpPr/>
              <p:nvPr/>
            </p:nvSpPr>
            <p:spPr>
              <a:xfrm>
                <a:off x="4270825" y="927350"/>
                <a:ext cx="706800" cy="799525"/>
              </a:xfrm>
              <a:custGeom>
                <a:avLst/>
                <a:gdLst/>
                <a:ahLst/>
                <a:cxnLst/>
                <a:rect l="l" t="t" r="r" b="b"/>
                <a:pathLst>
                  <a:path w="28272" h="31981" extrusionOk="0">
                    <a:moveTo>
                      <a:pt x="18923" y="0"/>
                    </a:moveTo>
                    <a:lnTo>
                      <a:pt x="18923" y="0"/>
                    </a:lnTo>
                    <a:cubicBezTo>
                      <a:pt x="22256" y="3083"/>
                      <a:pt x="24387" y="7494"/>
                      <a:pt x="24387" y="12406"/>
                    </a:cubicBezTo>
                    <a:cubicBezTo>
                      <a:pt x="24387" y="21730"/>
                      <a:pt x="16818" y="29298"/>
                      <a:pt x="7520" y="29298"/>
                    </a:cubicBezTo>
                    <a:cubicBezTo>
                      <a:pt x="4813" y="29298"/>
                      <a:pt x="2256" y="28647"/>
                      <a:pt x="1" y="27519"/>
                    </a:cubicBezTo>
                    <a:lnTo>
                      <a:pt x="1" y="27519"/>
                    </a:lnTo>
                    <a:cubicBezTo>
                      <a:pt x="3008" y="30276"/>
                      <a:pt x="6993" y="31980"/>
                      <a:pt x="11404" y="31980"/>
                    </a:cubicBezTo>
                    <a:cubicBezTo>
                      <a:pt x="20728" y="31980"/>
                      <a:pt x="28272" y="24411"/>
                      <a:pt x="28272" y="15113"/>
                    </a:cubicBezTo>
                    <a:cubicBezTo>
                      <a:pt x="28272" y="8496"/>
                      <a:pt x="24462" y="2782"/>
                      <a:pt x="18923" y="0"/>
                    </a:cubicBezTo>
                    <a:close/>
                  </a:path>
                </a:pathLst>
              </a:custGeom>
              <a:solidFill>
                <a:srgbClr val="5D4682">
                  <a:alpha val="42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650;p29">
              <a:extLst>
                <a:ext uri="{FF2B5EF4-FFF2-40B4-BE49-F238E27FC236}">
                  <a16:creationId xmlns:a16="http://schemas.microsoft.com/office/drawing/2014/main" id="{2FA3AF72-23D0-AC6E-8160-804E9FCD4C6C}"/>
                </a:ext>
              </a:extLst>
            </p:cNvPr>
            <p:cNvSpPr/>
            <p:nvPr/>
          </p:nvSpPr>
          <p:spPr>
            <a:xfrm>
              <a:off x="2338338" y="2776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356;p24">
            <a:extLst>
              <a:ext uri="{FF2B5EF4-FFF2-40B4-BE49-F238E27FC236}">
                <a16:creationId xmlns:a16="http://schemas.microsoft.com/office/drawing/2014/main" id="{2317398C-32C6-4691-3FA6-12E41EABFB49}"/>
              </a:ext>
            </a:extLst>
          </p:cNvPr>
          <p:cNvGrpSpPr/>
          <p:nvPr/>
        </p:nvGrpSpPr>
        <p:grpSpPr>
          <a:xfrm>
            <a:off x="7520114" y="283754"/>
            <a:ext cx="1101617" cy="1052142"/>
            <a:chOff x="3440575" y="2776954"/>
            <a:chExt cx="521648" cy="521575"/>
          </a:xfrm>
        </p:grpSpPr>
        <p:grpSp>
          <p:nvGrpSpPr>
            <p:cNvPr id="457" name="Google Shape;357;p24">
              <a:extLst>
                <a:ext uri="{FF2B5EF4-FFF2-40B4-BE49-F238E27FC236}">
                  <a16:creationId xmlns:a16="http://schemas.microsoft.com/office/drawing/2014/main" id="{E10230D9-9304-F2DF-4D11-759C77E981FE}"/>
                </a:ext>
              </a:extLst>
            </p:cNvPr>
            <p:cNvGrpSpPr/>
            <p:nvPr/>
          </p:nvGrpSpPr>
          <p:grpSpPr>
            <a:xfrm>
              <a:off x="3440575" y="2776954"/>
              <a:ext cx="521648" cy="521575"/>
              <a:chOff x="4876725" y="2387875"/>
              <a:chExt cx="874075" cy="874100"/>
            </a:xfrm>
          </p:grpSpPr>
          <p:sp>
            <p:nvSpPr>
              <p:cNvPr id="459" name="Google Shape;358;p24">
                <a:extLst>
                  <a:ext uri="{FF2B5EF4-FFF2-40B4-BE49-F238E27FC236}">
                    <a16:creationId xmlns:a16="http://schemas.microsoft.com/office/drawing/2014/main" id="{A8E196FF-2BAC-3100-15FF-3ADC3D1CAC0F}"/>
                  </a:ext>
                </a:extLst>
              </p:cNvPr>
              <p:cNvSpPr/>
              <p:nvPr/>
            </p:nvSpPr>
            <p:spPr>
              <a:xfrm>
                <a:off x="4876725" y="2387875"/>
                <a:ext cx="874075" cy="874100"/>
              </a:xfrm>
              <a:custGeom>
                <a:avLst/>
                <a:gdLst/>
                <a:ahLst/>
                <a:cxnLst/>
                <a:rect l="l" t="t" r="r" b="b"/>
                <a:pathLst>
                  <a:path w="34963" h="34964" extrusionOk="0">
                    <a:moveTo>
                      <a:pt x="17469" y="0"/>
                    </a:moveTo>
                    <a:cubicBezTo>
                      <a:pt x="7820" y="0"/>
                      <a:pt x="0" y="7845"/>
                      <a:pt x="0" y="17494"/>
                    </a:cubicBezTo>
                    <a:cubicBezTo>
                      <a:pt x="0" y="27143"/>
                      <a:pt x="7820" y="34963"/>
                      <a:pt x="17469" y="34963"/>
                    </a:cubicBezTo>
                    <a:cubicBezTo>
                      <a:pt x="27118" y="34963"/>
                      <a:pt x="34963" y="27143"/>
                      <a:pt x="34963" y="17494"/>
                    </a:cubicBezTo>
                    <a:cubicBezTo>
                      <a:pt x="34963" y="7845"/>
                      <a:pt x="27118" y="0"/>
                      <a:pt x="17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359;p24">
                <a:extLst>
                  <a:ext uri="{FF2B5EF4-FFF2-40B4-BE49-F238E27FC236}">
                    <a16:creationId xmlns:a16="http://schemas.microsoft.com/office/drawing/2014/main" id="{1FEC9EF6-00C5-17F6-F468-155CA4381536}"/>
                  </a:ext>
                </a:extLst>
              </p:cNvPr>
              <p:cNvSpPr/>
              <p:nvPr/>
            </p:nvSpPr>
            <p:spPr>
              <a:xfrm>
                <a:off x="4881725" y="2387875"/>
                <a:ext cx="853425" cy="674625"/>
              </a:xfrm>
              <a:custGeom>
                <a:avLst/>
                <a:gdLst/>
                <a:ahLst/>
                <a:cxnLst/>
                <a:rect l="l" t="t" r="r" b="b"/>
                <a:pathLst>
                  <a:path w="34137" h="26985" extrusionOk="0">
                    <a:moveTo>
                      <a:pt x="17269" y="0"/>
                    </a:moveTo>
                    <a:cubicBezTo>
                      <a:pt x="8472" y="0"/>
                      <a:pt x="1204" y="6542"/>
                      <a:pt x="1" y="15013"/>
                    </a:cubicBezTo>
                    <a:cubicBezTo>
                      <a:pt x="1931" y="15088"/>
                      <a:pt x="4462" y="15013"/>
                      <a:pt x="5440" y="16341"/>
                    </a:cubicBezTo>
                    <a:cubicBezTo>
                      <a:pt x="7008" y="18495"/>
                      <a:pt x="6478" y="22112"/>
                      <a:pt x="8850" y="22112"/>
                    </a:cubicBezTo>
                    <a:cubicBezTo>
                      <a:pt x="9018" y="22112"/>
                      <a:pt x="9200" y="22094"/>
                      <a:pt x="9399" y="22056"/>
                    </a:cubicBezTo>
                    <a:cubicBezTo>
                      <a:pt x="12349" y="21495"/>
                      <a:pt x="16793" y="19796"/>
                      <a:pt x="18902" y="19796"/>
                    </a:cubicBezTo>
                    <a:cubicBezTo>
                      <a:pt x="18961" y="19796"/>
                      <a:pt x="19018" y="19797"/>
                      <a:pt x="19074" y="19800"/>
                    </a:cubicBezTo>
                    <a:cubicBezTo>
                      <a:pt x="21104" y="19875"/>
                      <a:pt x="22432" y="24437"/>
                      <a:pt x="24487" y="26517"/>
                    </a:cubicBezTo>
                    <a:cubicBezTo>
                      <a:pt x="24810" y="26844"/>
                      <a:pt x="25109" y="26984"/>
                      <a:pt x="25390" y="26984"/>
                    </a:cubicBezTo>
                    <a:cubicBezTo>
                      <a:pt x="26873" y="26984"/>
                      <a:pt x="27869" y="23067"/>
                      <a:pt x="29450" y="22056"/>
                    </a:cubicBezTo>
                    <a:cubicBezTo>
                      <a:pt x="31304" y="20853"/>
                      <a:pt x="34136" y="14286"/>
                      <a:pt x="32106" y="12958"/>
                    </a:cubicBezTo>
                    <a:cubicBezTo>
                      <a:pt x="30051" y="11630"/>
                      <a:pt x="27244" y="8948"/>
                      <a:pt x="28197" y="6792"/>
                    </a:cubicBezTo>
                    <a:cubicBezTo>
                      <a:pt x="28472" y="6191"/>
                      <a:pt x="29074" y="5690"/>
                      <a:pt x="29725" y="5239"/>
                    </a:cubicBezTo>
                    <a:cubicBezTo>
                      <a:pt x="26567" y="2005"/>
                      <a:pt x="22156" y="0"/>
                      <a:pt x="17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360;p24">
                <a:extLst>
                  <a:ext uri="{FF2B5EF4-FFF2-40B4-BE49-F238E27FC236}">
                    <a16:creationId xmlns:a16="http://schemas.microsoft.com/office/drawing/2014/main" id="{E24B1F1D-FA75-2056-F336-57FFF27CD186}"/>
                  </a:ext>
                </a:extLst>
              </p:cNvPr>
              <p:cNvSpPr/>
              <p:nvPr/>
            </p:nvSpPr>
            <p:spPr>
              <a:xfrm>
                <a:off x="5011425" y="2387875"/>
                <a:ext cx="511325" cy="495050"/>
              </a:xfrm>
              <a:custGeom>
                <a:avLst/>
                <a:gdLst/>
                <a:ahLst/>
                <a:cxnLst/>
                <a:rect l="l" t="t" r="r" b="b"/>
                <a:pathLst>
                  <a:path w="20453" h="19802" extrusionOk="0">
                    <a:moveTo>
                      <a:pt x="12081" y="0"/>
                    </a:moveTo>
                    <a:cubicBezTo>
                      <a:pt x="7620" y="0"/>
                      <a:pt x="3560" y="1705"/>
                      <a:pt x="477" y="4462"/>
                    </a:cubicBezTo>
                    <a:cubicBezTo>
                      <a:pt x="1" y="5640"/>
                      <a:pt x="277" y="6567"/>
                      <a:pt x="1555" y="6792"/>
                    </a:cubicBezTo>
                    <a:cubicBezTo>
                      <a:pt x="4412" y="7294"/>
                      <a:pt x="8121" y="8973"/>
                      <a:pt x="6267" y="10652"/>
                    </a:cubicBezTo>
                    <a:cubicBezTo>
                      <a:pt x="4412" y="12356"/>
                      <a:pt x="2432" y="11805"/>
                      <a:pt x="3510" y="14111"/>
                    </a:cubicBezTo>
                    <a:cubicBezTo>
                      <a:pt x="4576" y="16392"/>
                      <a:pt x="5274" y="19801"/>
                      <a:pt x="8031" y="19801"/>
                    </a:cubicBezTo>
                    <a:cubicBezTo>
                      <a:pt x="8061" y="19801"/>
                      <a:pt x="8091" y="19801"/>
                      <a:pt x="8121" y="19800"/>
                    </a:cubicBezTo>
                    <a:cubicBezTo>
                      <a:pt x="10953" y="19700"/>
                      <a:pt x="13084" y="15439"/>
                      <a:pt x="14587" y="13058"/>
                    </a:cubicBezTo>
                    <a:cubicBezTo>
                      <a:pt x="16091" y="10652"/>
                      <a:pt x="17971" y="11855"/>
                      <a:pt x="18848" y="9173"/>
                    </a:cubicBezTo>
                    <a:cubicBezTo>
                      <a:pt x="19725" y="6492"/>
                      <a:pt x="20452" y="4462"/>
                      <a:pt x="17695" y="4186"/>
                    </a:cubicBezTo>
                    <a:cubicBezTo>
                      <a:pt x="17423" y="4161"/>
                      <a:pt x="17159" y="4151"/>
                      <a:pt x="16906" y="4151"/>
                    </a:cubicBezTo>
                    <a:cubicBezTo>
                      <a:pt x="15645" y="4151"/>
                      <a:pt x="14622" y="4406"/>
                      <a:pt x="13852" y="4406"/>
                    </a:cubicBezTo>
                    <a:cubicBezTo>
                      <a:pt x="13211" y="4406"/>
                      <a:pt x="12744" y="4230"/>
                      <a:pt x="12457" y="3584"/>
                    </a:cubicBezTo>
                    <a:cubicBezTo>
                      <a:pt x="11956" y="2432"/>
                      <a:pt x="12432" y="1203"/>
                      <a:pt x="12933" y="51"/>
                    </a:cubicBezTo>
                    <a:cubicBezTo>
                      <a:pt x="12633" y="51"/>
                      <a:pt x="12382" y="0"/>
                      <a:pt x="120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361;p24">
                <a:extLst>
                  <a:ext uri="{FF2B5EF4-FFF2-40B4-BE49-F238E27FC236}">
                    <a16:creationId xmlns:a16="http://schemas.microsoft.com/office/drawing/2014/main" id="{749CC1AC-1514-B919-75EB-75CC50A2A2DE}"/>
                  </a:ext>
                </a:extLst>
              </p:cNvPr>
              <p:cNvSpPr/>
              <p:nvPr/>
            </p:nvSpPr>
            <p:spPr>
              <a:xfrm>
                <a:off x="5453575" y="2644250"/>
                <a:ext cx="297225" cy="386575"/>
              </a:xfrm>
              <a:custGeom>
                <a:avLst/>
                <a:gdLst/>
                <a:ahLst/>
                <a:cxnLst/>
                <a:rect l="l" t="t" r="r" b="b"/>
                <a:pathLst>
                  <a:path w="11889" h="15463" extrusionOk="0">
                    <a:moveTo>
                      <a:pt x="9459" y="1"/>
                    </a:moveTo>
                    <a:cubicBezTo>
                      <a:pt x="9239" y="1"/>
                      <a:pt x="9012" y="15"/>
                      <a:pt x="8781" y="46"/>
                    </a:cubicBezTo>
                    <a:cubicBezTo>
                      <a:pt x="5799" y="472"/>
                      <a:pt x="2616" y="497"/>
                      <a:pt x="3217" y="3605"/>
                    </a:cubicBezTo>
                    <a:cubicBezTo>
                      <a:pt x="3819" y="6688"/>
                      <a:pt x="4821" y="9269"/>
                      <a:pt x="3217" y="9545"/>
                    </a:cubicBezTo>
                    <a:cubicBezTo>
                      <a:pt x="3093" y="9564"/>
                      <a:pt x="2967" y="9573"/>
                      <a:pt x="2839" y="9573"/>
                    </a:cubicBezTo>
                    <a:cubicBezTo>
                      <a:pt x="1961" y="9573"/>
                      <a:pt x="1025" y="9173"/>
                      <a:pt x="517" y="9173"/>
                    </a:cubicBezTo>
                    <a:cubicBezTo>
                      <a:pt x="142" y="9173"/>
                      <a:pt x="0" y="9391"/>
                      <a:pt x="285" y="10147"/>
                    </a:cubicBezTo>
                    <a:cubicBezTo>
                      <a:pt x="987" y="12101"/>
                      <a:pt x="2390" y="13881"/>
                      <a:pt x="3719" y="14407"/>
                    </a:cubicBezTo>
                    <a:cubicBezTo>
                      <a:pt x="5047" y="14934"/>
                      <a:pt x="6375" y="15385"/>
                      <a:pt x="7102" y="15460"/>
                    </a:cubicBezTo>
                    <a:cubicBezTo>
                      <a:pt x="7114" y="15462"/>
                      <a:pt x="7126" y="15462"/>
                      <a:pt x="7138" y="15462"/>
                    </a:cubicBezTo>
                    <a:cubicBezTo>
                      <a:pt x="7851" y="15462"/>
                      <a:pt x="9213" y="12653"/>
                      <a:pt x="11012" y="12653"/>
                    </a:cubicBezTo>
                    <a:cubicBezTo>
                      <a:pt x="11563" y="10949"/>
                      <a:pt x="11889" y="9119"/>
                      <a:pt x="11889" y="7239"/>
                    </a:cubicBezTo>
                    <a:cubicBezTo>
                      <a:pt x="11889" y="4683"/>
                      <a:pt x="11313" y="2252"/>
                      <a:pt x="10335" y="71"/>
                    </a:cubicBezTo>
                    <a:cubicBezTo>
                      <a:pt x="10058" y="28"/>
                      <a:pt x="9765" y="1"/>
                      <a:pt x="9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362;p24">
                <a:extLst>
                  <a:ext uri="{FF2B5EF4-FFF2-40B4-BE49-F238E27FC236}">
                    <a16:creationId xmlns:a16="http://schemas.microsoft.com/office/drawing/2014/main" id="{C73CA6DF-A7B4-8AC1-CB82-855CC28A3D82}"/>
                  </a:ext>
                </a:extLst>
              </p:cNvPr>
              <p:cNvSpPr/>
              <p:nvPr/>
            </p:nvSpPr>
            <p:spPr>
              <a:xfrm>
                <a:off x="4896150" y="2939125"/>
                <a:ext cx="609050" cy="322850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2914" extrusionOk="0">
                    <a:moveTo>
                      <a:pt x="2449" y="1"/>
                    </a:moveTo>
                    <a:cubicBezTo>
                      <a:pt x="1605" y="1"/>
                      <a:pt x="763" y="234"/>
                      <a:pt x="0" y="557"/>
                    </a:cubicBezTo>
                    <a:cubicBezTo>
                      <a:pt x="2181" y="7700"/>
                      <a:pt x="8848" y="12913"/>
                      <a:pt x="16692" y="12913"/>
                    </a:cubicBezTo>
                    <a:cubicBezTo>
                      <a:pt x="19449" y="12913"/>
                      <a:pt x="22056" y="12261"/>
                      <a:pt x="24361" y="11134"/>
                    </a:cubicBezTo>
                    <a:cubicBezTo>
                      <a:pt x="23234" y="10833"/>
                      <a:pt x="21630" y="10607"/>
                      <a:pt x="21153" y="9805"/>
                    </a:cubicBezTo>
                    <a:cubicBezTo>
                      <a:pt x="20176" y="8126"/>
                      <a:pt x="21780" y="7474"/>
                      <a:pt x="21153" y="4918"/>
                    </a:cubicBezTo>
                    <a:cubicBezTo>
                      <a:pt x="20527" y="2337"/>
                      <a:pt x="19299" y="3239"/>
                      <a:pt x="17168" y="1459"/>
                    </a:cubicBezTo>
                    <a:cubicBezTo>
                      <a:pt x="16653" y="1029"/>
                      <a:pt x="16143" y="843"/>
                      <a:pt x="15653" y="843"/>
                    </a:cubicBezTo>
                    <a:cubicBezTo>
                      <a:pt x="14117" y="843"/>
                      <a:pt x="12771" y="2662"/>
                      <a:pt x="12030" y="4467"/>
                    </a:cubicBezTo>
                    <a:cubicBezTo>
                      <a:pt x="11784" y="5061"/>
                      <a:pt x="11397" y="5311"/>
                      <a:pt x="10915" y="5311"/>
                    </a:cubicBezTo>
                    <a:cubicBezTo>
                      <a:pt x="9486" y="5311"/>
                      <a:pt x="7219" y="3114"/>
                      <a:pt x="5289" y="1184"/>
                    </a:cubicBezTo>
                    <a:cubicBezTo>
                      <a:pt x="4424" y="319"/>
                      <a:pt x="3436" y="1"/>
                      <a:pt x="2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363;p24">
                <a:extLst>
                  <a:ext uri="{FF2B5EF4-FFF2-40B4-BE49-F238E27FC236}">
                    <a16:creationId xmlns:a16="http://schemas.microsoft.com/office/drawing/2014/main" id="{26FB47B5-E62C-BFF6-4D55-644ADA62158B}"/>
                  </a:ext>
                </a:extLst>
              </p:cNvPr>
              <p:cNvSpPr/>
              <p:nvPr/>
            </p:nvSpPr>
            <p:spPr>
              <a:xfrm>
                <a:off x="5159300" y="2454100"/>
                <a:ext cx="224975" cy="35387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14155" extrusionOk="0">
                    <a:moveTo>
                      <a:pt x="4556" y="1"/>
                    </a:moveTo>
                    <a:cubicBezTo>
                      <a:pt x="4412" y="1"/>
                      <a:pt x="4240" y="11"/>
                      <a:pt x="4036" y="33"/>
                    </a:cubicBezTo>
                    <a:cubicBezTo>
                      <a:pt x="1680" y="309"/>
                      <a:pt x="176" y="209"/>
                      <a:pt x="76" y="1186"/>
                    </a:cubicBezTo>
                    <a:cubicBezTo>
                      <a:pt x="1" y="2163"/>
                      <a:pt x="1053" y="4118"/>
                      <a:pt x="2031" y="5046"/>
                    </a:cubicBezTo>
                    <a:cubicBezTo>
                      <a:pt x="3008" y="5973"/>
                      <a:pt x="3635" y="8404"/>
                      <a:pt x="2557" y="9457"/>
                    </a:cubicBezTo>
                    <a:cubicBezTo>
                      <a:pt x="1129" y="10835"/>
                      <a:pt x="1" y="11211"/>
                      <a:pt x="1580" y="12640"/>
                    </a:cubicBezTo>
                    <a:cubicBezTo>
                      <a:pt x="2492" y="13438"/>
                      <a:pt x="2950" y="14155"/>
                      <a:pt x="3434" y="14155"/>
                    </a:cubicBezTo>
                    <a:cubicBezTo>
                      <a:pt x="3801" y="14155"/>
                      <a:pt x="4182" y="13742"/>
                      <a:pt x="4788" y="12640"/>
                    </a:cubicBezTo>
                    <a:cubicBezTo>
                      <a:pt x="6166" y="10058"/>
                      <a:pt x="7344" y="8880"/>
                      <a:pt x="7971" y="7602"/>
                    </a:cubicBezTo>
                    <a:cubicBezTo>
                      <a:pt x="8597" y="6324"/>
                      <a:pt x="8998" y="4444"/>
                      <a:pt x="7520" y="4143"/>
                    </a:cubicBezTo>
                    <a:cubicBezTo>
                      <a:pt x="6041" y="3843"/>
                      <a:pt x="4863" y="4194"/>
                      <a:pt x="4687" y="2615"/>
                    </a:cubicBezTo>
                    <a:cubicBezTo>
                      <a:pt x="4527" y="1151"/>
                      <a:pt x="6057" y="1"/>
                      <a:pt x="45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364;p24">
                <a:extLst>
                  <a:ext uri="{FF2B5EF4-FFF2-40B4-BE49-F238E27FC236}">
                    <a16:creationId xmlns:a16="http://schemas.microsoft.com/office/drawing/2014/main" id="{7080D660-3517-9ED2-5291-E91B80B41C40}"/>
                  </a:ext>
                </a:extLst>
              </p:cNvPr>
              <p:cNvSpPr/>
              <p:nvPr/>
            </p:nvSpPr>
            <p:spPr>
              <a:xfrm>
                <a:off x="5386800" y="2744225"/>
                <a:ext cx="73900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2163" extrusionOk="0">
                    <a:moveTo>
                      <a:pt x="973" y="0"/>
                    </a:moveTo>
                    <a:cubicBezTo>
                      <a:pt x="35" y="0"/>
                      <a:pt x="1" y="2163"/>
                      <a:pt x="901" y="2163"/>
                    </a:cubicBezTo>
                    <a:cubicBezTo>
                      <a:pt x="1978" y="2163"/>
                      <a:pt x="2956" y="1185"/>
                      <a:pt x="1527" y="208"/>
                    </a:cubicBezTo>
                    <a:cubicBezTo>
                      <a:pt x="1317" y="62"/>
                      <a:pt x="1132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365;p24">
                <a:extLst>
                  <a:ext uri="{FF2B5EF4-FFF2-40B4-BE49-F238E27FC236}">
                    <a16:creationId xmlns:a16="http://schemas.microsoft.com/office/drawing/2014/main" id="{169086FE-22E1-BF35-A1F0-B903AFEF6277}"/>
                  </a:ext>
                </a:extLst>
              </p:cNvPr>
              <p:cNvSpPr/>
              <p:nvPr/>
            </p:nvSpPr>
            <p:spPr>
              <a:xfrm>
                <a:off x="4970275" y="2601850"/>
                <a:ext cx="9130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3528" extrusionOk="0">
                    <a:moveTo>
                      <a:pt x="1971" y="0"/>
                    </a:moveTo>
                    <a:cubicBezTo>
                      <a:pt x="1052" y="0"/>
                      <a:pt x="1" y="864"/>
                      <a:pt x="18" y="1692"/>
                    </a:cubicBezTo>
                    <a:cubicBezTo>
                      <a:pt x="18" y="2641"/>
                      <a:pt x="642" y="3528"/>
                      <a:pt x="1336" y="3528"/>
                    </a:cubicBezTo>
                    <a:cubicBezTo>
                      <a:pt x="1521" y="3528"/>
                      <a:pt x="1712" y="3464"/>
                      <a:pt x="1898" y="3321"/>
                    </a:cubicBezTo>
                    <a:cubicBezTo>
                      <a:pt x="2775" y="2645"/>
                      <a:pt x="3652" y="1717"/>
                      <a:pt x="3025" y="614"/>
                    </a:cubicBezTo>
                    <a:cubicBezTo>
                      <a:pt x="2775" y="177"/>
                      <a:pt x="2387" y="0"/>
                      <a:pt x="1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366;p24">
                <a:extLst>
                  <a:ext uri="{FF2B5EF4-FFF2-40B4-BE49-F238E27FC236}">
                    <a16:creationId xmlns:a16="http://schemas.microsoft.com/office/drawing/2014/main" id="{8823B08A-B4D8-A6BD-FEE2-C5758FC87FF7}"/>
                  </a:ext>
                </a:extLst>
              </p:cNvPr>
              <p:cNvSpPr/>
              <p:nvPr/>
            </p:nvSpPr>
            <p:spPr>
              <a:xfrm>
                <a:off x="5477600" y="3095475"/>
                <a:ext cx="87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2204" extrusionOk="0">
                    <a:moveTo>
                      <a:pt x="3155" y="1"/>
                    </a:moveTo>
                    <a:cubicBezTo>
                      <a:pt x="2775" y="1"/>
                      <a:pt x="2118" y="334"/>
                      <a:pt x="1605" y="719"/>
                    </a:cubicBezTo>
                    <a:cubicBezTo>
                      <a:pt x="828" y="1296"/>
                      <a:pt x="1" y="2123"/>
                      <a:pt x="978" y="2198"/>
                    </a:cubicBezTo>
                    <a:cubicBezTo>
                      <a:pt x="1018" y="2202"/>
                      <a:pt x="1058" y="2204"/>
                      <a:pt x="1099" y="2204"/>
                    </a:cubicBezTo>
                    <a:cubicBezTo>
                      <a:pt x="2088" y="2204"/>
                      <a:pt x="3363" y="1066"/>
                      <a:pt x="3459" y="368"/>
                    </a:cubicBezTo>
                    <a:cubicBezTo>
                      <a:pt x="3495" y="106"/>
                      <a:pt x="3369" y="1"/>
                      <a:pt x="3155" y="1"/>
                    </a:cubicBezTo>
                    <a:close/>
                  </a:path>
                </a:pathLst>
              </a:custGeom>
              <a:solidFill>
                <a:srgbClr val="EE94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367;p24">
                <a:extLst>
                  <a:ext uri="{FF2B5EF4-FFF2-40B4-BE49-F238E27FC236}">
                    <a16:creationId xmlns:a16="http://schemas.microsoft.com/office/drawing/2014/main" id="{DB7DB224-0D99-011B-367B-BAD3E974202B}"/>
                  </a:ext>
                </a:extLst>
              </p:cNvPr>
              <p:cNvSpPr/>
              <p:nvPr/>
            </p:nvSpPr>
            <p:spPr>
              <a:xfrm>
                <a:off x="4966325" y="3037325"/>
                <a:ext cx="392250" cy="224000"/>
              </a:xfrm>
              <a:custGeom>
                <a:avLst/>
                <a:gdLst/>
                <a:ahLst/>
                <a:cxnLst/>
                <a:rect l="l" t="t" r="r" b="b"/>
                <a:pathLst>
                  <a:path w="15690" h="8960" extrusionOk="0">
                    <a:moveTo>
                      <a:pt x="566" y="1"/>
                    </a:moveTo>
                    <a:cubicBezTo>
                      <a:pt x="356" y="1"/>
                      <a:pt x="218" y="155"/>
                      <a:pt x="176" y="539"/>
                    </a:cubicBezTo>
                    <a:cubicBezTo>
                      <a:pt x="0" y="1993"/>
                      <a:pt x="1905" y="3972"/>
                      <a:pt x="3534" y="5551"/>
                    </a:cubicBezTo>
                    <a:cubicBezTo>
                      <a:pt x="6291" y="7582"/>
                      <a:pt x="9650" y="8835"/>
                      <a:pt x="13309" y="8960"/>
                    </a:cubicBezTo>
                    <a:cubicBezTo>
                      <a:pt x="14737" y="8534"/>
                      <a:pt x="15690" y="7055"/>
                      <a:pt x="15414" y="5877"/>
                    </a:cubicBezTo>
                    <a:cubicBezTo>
                      <a:pt x="15063" y="4298"/>
                      <a:pt x="14787" y="4449"/>
                      <a:pt x="15063" y="2694"/>
                    </a:cubicBezTo>
                    <a:cubicBezTo>
                      <a:pt x="15339" y="940"/>
                      <a:pt x="14361" y="1441"/>
                      <a:pt x="13033" y="990"/>
                    </a:cubicBezTo>
                    <a:cubicBezTo>
                      <a:pt x="12853" y="932"/>
                      <a:pt x="12694" y="905"/>
                      <a:pt x="12551" y="905"/>
                    </a:cubicBezTo>
                    <a:cubicBezTo>
                      <a:pt x="11637" y="905"/>
                      <a:pt x="11360" y="2019"/>
                      <a:pt x="10276" y="3471"/>
                    </a:cubicBezTo>
                    <a:cubicBezTo>
                      <a:pt x="9931" y="3943"/>
                      <a:pt x="9429" y="4128"/>
                      <a:pt x="8845" y="4128"/>
                    </a:cubicBezTo>
                    <a:cubicBezTo>
                      <a:pt x="7351" y="4128"/>
                      <a:pt x="5318" y="2921"/>
                      <a:pt x="3985" y="2218"/>
                    </a:cubicBezTo>
                    <a:cubicBezTo>
                      <a:pt x="2582" y="1497"/>
                      <a:pt x="1221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368;p24">
                <a:extLst>
                  <a:ext uri="{FF2B5EF4-FFF2-40B4-BE49-F238E27FC236}">
                    <a16:creationId xmlns:a16="http://schemas.microsoft.com/office/drawing/2014/main" id="{80F10D8E-D574-00BC-127C-B578051452D0}"/>
                  </a:ext>
                </a:extLst>
              </p:cNvPr>
              <p:cNvSpPr/>
              <p:nvPr/>
            </p:nvSpPr>
            <p:spPr>
              <a:xfrm>
                <a:off x="5548400" y="2691750"/>
                <a:ext cx="202400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0424" extrusionOk="0">
                    <a:moveTo>
                      <a:pt x="7319" y="226"/>
                    </a:moveTo>
                    <a:cubicBezTo>
                      <a:pt x="7144" y="252"/>
                      <a:pt x="6918" y="302"/>
                      <a:pt x="6667" y="377"/>
                    </a:cubicBezTo>
                    <a:cubicBezTo>
                      <a:pt x="4362" y="1079"/>
                      <a:pt x="3309" y="1"/>
                      <a:pt x="3209" y="2683"/>
                    </a:cubicBezTo>
                    <a:cubicBezTo>
                      <a:pt x="3134" y="5339"/>
                      <a:pt x="2682" y="8698"/>
                      <a:pt x="2682" y="8698"/>
                    </a:cubicBezTo>
                    <a:cubicBezTo>
                      <a:pt x="1179" y="9324"/>
                      <a:pt x="1" y="9876"/>
                      <a:pt x="1003" y="10277"/>
                    </a:cubicBezTo>
                    <a:cubicBezTo>
                      <a:pt x="1269" y="10376"/>
                      <a:pt x="1521" y="10423"/>
                      <a:pt x="1779" y="10423"/>
                    </a:cubicBezTo>
                    <a:cubicBezTo>
                      <a:pt x="2495" y="10423"/>
                      <a:pt x="3260" y="10064"/>
                      <a:pt x="4512" y="9475"/>
                    </a:cubicBezTo>
                    <a:cubicBezTo>
                      <a:pt x="6041" y="8773"/>
                      <a:pt x="6843" y="8923"/>
                      <a:pt x="7745" y="8773"/>
                    </a:cubicBezTo>
                    <a:cubicBezTo>
                      <a:pt x="7971" y="7645"/>
                      <a:pt x="8096" y="6517"/>
                      <a:pt x="8096" y="5339"/>
                    </a:cubicBezTo>
                    <a:cubicBezTo>
                      <a:pt x="8096" y="3560"/>
                      <a:pt x="7820" y="1856"/>
                      <a:pt x="7319" y="2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369;p24">
                <a:extLst>
                  <a:ext uri="{FF2B5EF4-FFF2-40B4-BE49-F238E27FC236}">
                    <a16:creationId xmlns:a16="http://schemas.microsoft.com/office/drawing/2014/main" id="{2B866047-D9F5-8DD0-F76A-D7C3BB368BF6}"/>
                  </a:ext>
                </a:extLst>
              </p:cNvPr>
              <p:cNvSpPr/>
              <p:nvPr/>
            </p:nvSpPr>
            <p:spPr>
              <a:xfrm>
                <a:off x="5017075" y="2429225"/>
                <a:ext cx="733725" cy="832750"/>
              </a:xfrm>
              <a:custGeom>
                <a:avLst/>
                <a:gdLst/>
                <a:ahLst/>
                <a:cxnLst/>
                <a:rect l="l" t="t" r="r" b="b"/>
                <a:pathLst>
                  <a:path w="29349" h="33310" extrusionOk="0">
                    <a:moveTo>
                      <a:pt x="19224" y="1"/>
                    </a:moveTo>
                    <a:lnTo>
                      <a:pt x="19224" y="1"/>
                    </a:lnTo>
                    <a:cubicBezTo>
                      <a:pt x="22657" y="3184"/>
                      <a:pt x="24813" y="7720"/>
                      <a:pt x="24813" y="12783"/>
                    </a:cubicBezTo>
                    <a:cubicBezTo>
                      <a:pt x="24813" y="22432"/>
                      <a:pt x="16993" y="30251"/>
                      <a:pt x="7344" y="30251"/>
                    </a:cubicBezTo>
                    <a:cubicBezTo>
                      <a:pt x="4712" y="30251"/>
                      <a:pt x="2231" y="29675"/>
                      <a:pt x="0" y="28622"/>
                    </a:cubicBezTo>
                    <a:lnTo>
                      <a:pt x="0" y="28622"/>
                    </a:lnTo>
                    <a:cubicBezTo>
                      <a:pt x="3108" y="31530"/>
                      <a:pt x="7269" y="33309"/>
                      <a:pt x="11855" y="33309"/>
                    </a:cubicBezTo>
                    <a:cubicBezTo>
                      <a:pt x="21504" y="33309"/>
                      <a:pt x="29349" y="25489"/>
                      <a:pt x="29349" y="15840"/>
                    </a:cubicBezTo>
                    <a:cubicBezTo>
                      <a:pt x="29349" y="8798"/>
                      <a:pt x="25189" y="2783"/>
                      <a:pt x="19224" y="1"/>
                    </a:cubicBezTo>
                    <a:close/>
                  </a:path>
                </a:pathLst>
              </a:custGeom>
              <a:solidFill>
                <a:srgbClr val="AC476D">
                  <a:alpha val="3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370;p24">
              <a:extLst>
                <a:ext uri="{FF2B5EF4-FFF2-40B4-BE49-F238E27FC236}">
                  <a16:creationId xmlns:a16="http://schemas.microsoft.com/office/drawing/2014/main" id="{F3A315D9-F062-B29A-86EF-3D93A1278887}"/>
                </a:ext>
              </a:extLst>
            </p:cNvPr>
            <p:cNvSpPr/>
            <p:nvPr/>
          </p:nvSpPr>
          <p:spPr>
            <a:xfrm>
              <a:off x="3617238" y="2776975"/>
              <a:ext cx="168300" cy="16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4"/>
          <p:cNvSpPr txBox="1">
            <a:spLocks noGrp="1"/>
          </p:cNvSpPr>
          <p:nvPr>
            <p:ph type="title"/>
          </p:nvPr>
        </p:nvSpPr>
        <p:spPr>
          <a:xfrm>
            <a:off x="714150" y="383175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Шаг 5: запускаем игру Космический корабль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Android Studio</a:t>
            </a:r>
            <a:endParaRPr dirty="0"/>
          </a:p>
        </p:txBody>
      </p:sp>
      <p:cxnSp>
        <p:nvCxnSpPr>
          <p:cNvPr id="1578" name="Google Shape;1578;p44"/>
          <p:cNvCxnSpPr>
            <a:stCxn id="1579" idx="4"/>
          </p:cNvCxnSpPr>
          <p:nvPr/>
        </p:nvCxnSpPr>
        <p:spPr>
          <a:xfrm>
            <a:off x="962561" y="3372475"/>
            <a:ext cx="0" cy="179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580" name="Google Shape;1580;p44"/>
          <p:cNvGrpSpPr/>
          <p:nvPr/>
        </p:nvGrpSpPr>
        <p:grpSpPr>
          <a:xfrm>
            <a:off x="694998" y="2817575"/>
            <a:ext cx="554500" cy="554900"/>
            <a:chOff x="714163" y="3006900"/>
            <a:chExt cx="554500" cy="554900"/>
          </a:xfrm>
        </p:grpSpPr>
        <p:grpSp>
          <p:nvGrpSpPr>
            <p:cNvPr id="1581" name="Google Shape;1581;p44"/>
            <p:cNvGrpSpPr/>
            <p:nvPr/>
          </p:nvGrpSpPr>
          <p:grpSpPr>
            <a:xfrm>
              <a:off x="714163" y="3006900"/>
              <a:ext cx="554500" cy="554900"/>
              <a:chOff x="2448950" y="2294300"/>
              <a:chExt cx="554500" cy="554900"/>
            </a:xfrm>
          </p:grpSpPr>
          <p:sp>
            <p:nvSpPr>
              <p:cNvPr id="1582" name="Google Shape;1582;p44"/>
              <p:cNvSpPr/>
              <p:nvPr/>
            </p:nvSpPr>
            <p:spPr>
              <a:xfrm>
                <a:off x="2448950" y="2294300"/>
                <a:ext cx="554500" cy="554900"/>
              </a:xfrm>
              <a:custGeom>
                <a:avLst/>
                <a:gdLst/>
                <a:ahLst/>
                <a:cxnLst/>
                <a:rect l="l" t="t" r="r" b="b"/>
                <a:pathLst>
                  <a:path w="22180" h="22196" extrusionOk="0">
                    <a:moveTo>
                      <a:pt x="11098" y="0"/>
                    </a:moveTo>
                    <a:cubicBezTo>
                      <a:pt x="4969" y="0"/>
                      <a:pt x="0" y="4969"/>
                      <a:pt x="0" y="11098"/>
                    </a:cubicBezTo>
                    <a:cubicBezTo>
                      <a:pt x="0" y="17226"/>
                      <a:pt x="4969" y="22195"/>
                      <a:pt x="11098" y="22195"/>
                    </a:cubicBezTo>
                    <a:cubicBezTo>
                      <a:pt x="17226" y="22195"/>
                      <a:pt x="22179" y="17226"/>
                      <a:pt x="22179" y="11098"/>
                    </a:cubicBezTo>
                    <a:cubicBezTo>
                      <a:pt x="22179" y="4969"/>
                      <a:pt x="17226" y="0"/>
                      <a:pt x="1109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4"/>
              <p:cNvSpPr/>
              <p:nvPr/>
            </p:nvSpPr>
            <p:spPr>
              <a:xfrm>
                <a:off x="2481825" y="2502375"/>
                <a:ext cx="139150" cy="139125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5" extrusionOk="0">
                    <a:moveTo>
                      <a:pt x="2791" y="0"/>
                    </a:moveTo>
                    <a:cubicBezTo>
                      <a:pt x="1239" y="0"/>
                      <a:pt x="1" y="1239"/>
                      <a:pt x="1" y="2775"/>
                    </a:cubicBezTo>
                    <a:cubicBezTo>
                      <a:pt x="1" y="4311"/>
                      <a:pt x="1239" y="5565"/>
                      <a:pt x="2791" y="5565"/>
                    </a:cubicBezTo>
                    <a:cubicBezTo>
                      <a:pt x="4327" y="5565"/>
                      <a:pt x="5565" y="4311"/>
                      <a:pt x="5565" y="2775"/>
                    </a:cubicBezTo>
                    <a:cubicBezTo>
                      <a:pt x="5565" y="1239"/>
                      <a:pt x="4327" y="0"/>
                      <a:pt x="279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4"/>
              <p:cNvSpPr/>
              <p:nvPr/>
            </p:nvSpPr>
            <p:spPr>
              <a:xfrm>
                <a:off x="2655825" y="2614050"/>
                <a:ext cx="5487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195" extrusionOk="0">
                    <a:moveTo>
                      <a:pt x="1097" y="1"/>
                    </a:moveTo>
                    <a:cubicBezTo>
                      <a:pt x="486" y="1"/>
                      <a:pt x="0" y="486"/>
                      <a:pt x="0" y="1098"/>
                    </a:cubicBezTo>
                    <a:cubicBezTo>
                      <a:pt x="0" y="1693"/>
                      <a:pt x="486" y="2195"/>
                      <a:pt x="1097" y="2195"/>
                    </a:cubicBezTo>
                    <a:cubicBezTo>
                      <a:pt x="1709" y="2195"/>
                      <a:pt x="2195" y="1693"/>
                      <a:pt x="2195" y="1098"/>
                    </a:cubicBezTo>
                    <a:cubicBezTo>
                      <a:pt x="2195" y="486"/>
                      <a:pt x="1709" y="1"/>
                      <a:pt x="109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4"/>
              <p:cNvSpPr/>
              <p:nvPr/>
            </p:nvSpPr>
            <p:spPr>
              <a:xfrm>
                <a:off x="2697750" y="2440075"/>
                <a:ext cx="893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575" h="3574" extrusionOk="0">
                    <a:moveTo>
                      <a:pt x="1787" y="0"/>
                    </a:moveTo>
                    <a:cubicBezTo>
                      <a:pt x="800" y="0"/>
                      <a:pt x="0" y="800"/>
                      <a:pt x="0" y="1787"/>
                    </a:cubicBezTo>
                    <a:cubicBezTo>
                      <a:pt x="0" y="2774"/>
                      <a:pt x="800" y="3574"/>
                      <a:pt x="1787" y="3574"/>
                    </a:cubicBezTo>
                    <a:cubicBezTo>
                      <a:pt x="2775" y="3574"/>
                      <a:pt x="3574" y="2774"/>
                      <a:pt x="3574" y="1787"/>
                    </a:cubicBezTo>
                    <a:cubicBezTo>
                      <a:pt x="3574" y="800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4"/>
              <p:cNvSpPr/>
              <p:nvPr/>
            </p:nvSpPr>
            <p:spPr>
              <a:xfrm>
                <a:off x="2827050" y="2550175"/>
                <a:ext cx="1254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017" extrusionOk="0">
                    <a:moveTo>
                      <a:pt x="2509" y="1"/>
                    </a:moveTo>
                    <a:cubicBezTo>
                      <a:pt x="1129" y="1"/>
                      <a:pt x="1" y="1129"/>
                      <a:pt x="1" y="2509"/>
                    </a:cubicBezTo>
                    <a:cubicBezTo>
                      <a:pt x="1" y="3888"/>
                      <a:pt x="1129" y="5016"/>
                      <a:pt x="2509" y="5016"/>
                    </a:cubicBezTo>
                    <a:cubicBezTo>
                      <a:pt x="3888" y="5016"/>
                      <a:pt x="5017" y="3888"/>
                      <a:pt x="5017" y="2509"/>
                    </a:cubicBezTo>
                    <a:cubicBezTo>
                      <a:pt x="5017" y="1129"/>
                      <a:pt x="3888" y="1"/>
                      <a:pt x="25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4"/>
              <p:cNvSpPr/>
              <p:nvPr/>
            </p:nvSpPr>
            <p:spPr>
              <a:xfrm>
                <a:off x="2673450" y="2336625"/>
                <a:ext cx="37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05" extrusionOk="0">
                    <a:moveTo>
                      <a:pt x="737" y="0"/>
                    </a:moveTo>
                    <a:cubicBezTo>
                      <a:pt x="330" y="0"/>
                      <a:pt x="1" y="345"/>
                      <a:pt x="1" y="752"/>
                    </a:cubicBezTo>
                    <a:cubicBezTo>
                      <a:pt x="1" y="1160"/>
                      <a:pt x="330" y="1505"/>
                      <a:pt x="737" y="1505"/>
                    </a:cubicBezTo>
                    <a:cubicBezTo>
                      <a:pt x="1161" y="1505"/>
                      <a:pt x="1490" y="1160"/>
                      <a:pt x="1490" y="752"/>
                    </a:cubicBezTo>
                    <a:cubicBezTo>
                      <a:pt x="1490" y="345"/>
                      <a:pt x="1161" y="0"/>
                      <a:pt x="73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4"/>
              <p:cNvSpPr/>
              <p:nvPr/>
            </p:nvSpPr>
            <p:spPr>
              <a:xfrm>
                <a:off x="2871725" y="2416950"/>
                <a:ext cx="5410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164" extrusionOk="0">
                    <a:moveTo>
                      <a:pt x="1082" y="0"/>
                    </a:moveTo>
                    <a:cubicBezTo>
                      <a:pt x="487" y="0"/>
                      <a:pt x="1" y="471"/>
                      <a:pt x="1" y="1082"/>
                    </a:cubicBezTo>
                    <a:cubicBezTo>
                      <a:pt x="1" y="1677"/>
                      <a:pt x="487" y="2163"/>
                      <a:pt x="1082" y="2163"/>
                    </a:cubicBezTo>
                    <a:cubicBezTo>
                      <a:pt x="1678" y="2163"/>
                      <a:pt x="2164" y="1677"/>
                      <a:pt x="2164" y="1082"/>
                    </a:cubicBezTo>
                    <a:cubicBezTo>
                      <a:pt x="2164" y="471"/>
                      <a:pt x="1678" y="0"/>
                      <a:pt x="108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4"/>
              <p:cNvSpPr/>
              <p:nvPr/>
            </p:nvSpPr>
            <p:spPr>
              <a:xfrm>
                <a:off x="2700875" y="2722200"/>
                <a:ext cx="83100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324" extrusionOk="0">
                    <a:moveTo>
                      <a:pt x="1662" y="1"/>
                    </a:moveTo>
                    <a:cubicBezTo>
                      <a:pt x="753" y="1"/>
                      <a:pt x="1" y="753"/>
                      <a:pt x="1" y="1662"/>
                    </a:cubicBezTo>
                    <a:cubicBezTo>
                      <a:pt x="1" y="2571"/>
                      <a:pt x="753" y="3324"/>
                      <a:pt x="1662" y="3324"/>
                    </a:cubicBezTo>
                    <a:cubicBezTo>
                      <a:pt x="2571" y="3324"/>
                      <a:pt x="3324" y="2571"/>
                      <a:pt x="3324" y="1662"/>
                    </a:cubicBezTo>
                    <a:cubicBezTo>
                      <a:pt x="3324" y="753"/>
                      <a:pt x="2571" y="1"/>
                      <a:pt x="166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9" name="Google Shape;1579;p44"/>
            <p:cNvSpPr/>
            <p:nvPr/>
          </p:nvSpPr>
          <p:spPr>
            <a:xfrm>
              <a:off x="915125" y="3428600"/>
              <a:ext cx="133200" cy="13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44"/>
          <p:cNvGrpSpPr/>
          <p:nvPr/>
        </p:nvGrpSpPr>
        <p:grpSpPr>
          <a:xfrm>
            <a:off x="2547222" y="2284175"/>
            <a:ext cx="554500" cy="554900"/>
            <a:chOff x="2517650" y="2625900"/>
            <a:chExt cx="554500" cy="554900"/>
          </a:xfrm>
        </p:grpSpPr>
        <p:grpSp>
          <p:nvGrpSpPr>
            <p:cNvPr id="1591" name="Google Shape;1591;p44"/>
            <p:cNvGrpSpPr/>
            <p:nvPr/>
          </p:nvGrpSpPr>
          <p:grpSpPr>
            <a:xfrm>
              <a:off x="2517650" y="2625900"/>
              <a:ext cx="554500" cy="554900"/>
              <a:chOff x="3072000" y="2294300"/>
              <a:chExt cx="554500" cy="554900"/>
            </a:xfrm>
          </p:grpSpPr>
          <p:sp>
            <p:nvSpPr>
              <p:cNvPr id="1592" name="Google Shape;1592;p44"/>
              <p:cNvSpPr/>
              <p:nvPr/>
            </p:nvSpPr>
            <p:spPr>
              <a:xfrm>
                <a:off x="3072000" y="2294300"/>
                <a:ext cx="554500" cy="554900"/>
              </a:xfrm>
              <a:custGeom>
                <a:avLst/>
                <a:gdLst/>
                <a:ahLst/>
                <a:cxnLst/>
                <a:rect l="l" t="t" r="r" b="b"/>
                <a:pathLst>
                  <a:path w="22180" h="22196" extrusionOk="0">
                    <a:moveTo>
                      <a:pt x="11098" y="0"/>
                    </a:moveTo>
                    <a:cubicBezTo>
                      <a:pt x="4969" y="0"/>
                      <a:pt x="0" y="4969"/>
                      <a:pt x="0" y="11098"/>
                    </a:cubicBezTo>
                    <a:cubicBezTo>
                      <a:pt x="0" y="17226"/>
                      <a:pt x="4969" y="22195"/>
                      <a:pt x="11098" y="22195"/>
                    </a:cubicBezTo>
                    <a:cubicBezTo>
                      <a:pt x="17226" y="22195"/>
                      <a:pt x="22179" y="17226"/>
                      <a:pt x="22179" y="11098"/>
                    </a:cubicBezTo>
                    <a:cubicBezTo>
                      <a:pt x="22179" y="4969"/>
                      <a:pt x="17226" y="0"/>
                      <a:pt x="1109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4"/>
              <p:cNvSpPr/>
              <p:nvPr/>
            </p:nvSpPr>
            <p:spPr>
              <a:xfrm>
                <a:off x="3104900" y="2502375"/>
                <a:ext cx="139150" cy="139125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5565" extrusionOk="0">
                    <a:moveTo>
                      <a:pt x="2791" y="0"/>
                    </a:moveTo>
                    <a:cubicBezTo>
                      <a:pt x="1239" y="0"/>
                      <a:pt x="1" y="1239"/>
                      <a:pt x="1" y="2775"/>
                    </a:cubicBezTo>
                    <a:cubicBezTo>
                      <a:pt x="1" y="4311"/>
                      <a:pt x="1239" y="5565"/>
                      <a:pt x="2791" y="5565"/>
                    </a:cubicBezTo>
                    <a:cubicBezTo>
                      <a:pt x="4327" y="5565"/>
                      <a:pt x="5565" y="4311"/>
                      <a:pt x="5565" y="2775"/>
                    </a:cubicBezTo>
                    <a:cubicBezTo>
                      <a:pt x="5565" y="1239"/>
                      <a:pt x="4327" y="0"/>
                      <a:pt x="279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4"/>
              <p:cNvSpPr/>
              <p:nvPr/>
            </p:nvSpPr>
            <p:spPr>
              <a:xfrm>
                <a:off x="3278900" y="2614050"/>
                <a:ext cx="5487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195" extrusionOk="0">
                    <a:moveTo>
                      <a:pt x="1097" y="1"/>
                    </a:moveTo>
                    <a:cubicBezTo>
                      <a:pt x="486" y="1"/>
                      <a:pt x="0" y="486"/>
                      <a:pt x="0" y="1098"/>
                    </a:cubicBezTo>
                    <a:cubicBezTo>
                      <a:pt x="0" y="1693"/>
                      <a:pt x="486" y="2195"/>
                      <a:pt x="1097" y="2195"/>
                    </a:cubicBezTo>
                    <a:cubicBezTo>
                      <a:pt x="1709" y="2195"/>
                      <a:pt x="2195" y="1693"/>
                      <a:pt x="2195" y="1098"/>
                    </a:cubicBezTo>
                    <a:cubicBezTo>
                      <a:pt x="2195" y="486"/>
                      <a:pt x="1709" y="1"/>
                      <a:pt x="109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4"/>
              <p:cNvSpPr/>
              <p:nvPr/>
            </p:nvSpPr>
            <p:spPr>
              <a:xfrm>
                <a:off x="3320825" y="2440075"/>
                <a:ext cx="893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575" h="3574" extrusionOk="0">
                    <a:moveTo>
                      <a:pt x="1787" y="0"/>
                    </a:moveTo>
                    <a:cubicBezTo>
                      <a:pt x="800" y="0"/>
                      <a:pt x="0" y="800"/>
                      <a:pt x="0" y="1787"/>
                    </a:cubicBezTo>
                    <a:cubicBezTo>
                      <a:pt x="0" y="2774"/>
                      <a:pt x="800" y="3574"/>
                      <a:pt x="1787" y="3574"/>
                    </a:cubicBezTo>
                    <a:cubicBezTo>
                      <a:pt x="2775" y="3574"/>
                      <a:pt x="3574" y="2774"/>
                      <a:pt x="3574" y="1787"/>
                    </a:cubicBezTo>
                    <a:cubicBezTo>
                      <a:pt x="3574" y="800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4"/>
              <p:cNvSpPr/>
              <p:nvPr/>
            </p:nvSpPr>
            <p:spPr>
              <a:xfrm>
                <a:off x="3450125" y="2550175"/>
                <a:ext cx="1254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017" extrusionOk="0">
                    <a:moveTo>
                      <a:pt x="2509" y="1"/>
                    </a:moveTo>
                    <a:cubicBezTo>
                      <a:pt x="1129" y="1"/>
                      <a:pt x="1" y="1129"/>
                      <a:pt x="1" y="2509"/>
                    </a:cubicBezTo>
                    <a:cubicBezTo>
                      <a:pt x="1" y="3888"/>
                      <a:pt x="1129" y="5016"/>
                      <a:pt x="2509" y="5016"/>
                    </a:cubicBezTo>
                    <a:cubicBezTo>
                      <a:pt x="3888" y="5016"/>
                      <a:pt x="5017" y="3888"/>
                      <a:pt x="5017" y="2509"/>
                    </a:cubicBezTo>
                    <a:cubicBezTo>
                      <a:pt x="5017" y="1129"/>
                      <a:pt x="3888" y="1"/>
                      <a:pt x="250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4"/>
              <p:cNvSpPr/>
              <p:nvPr/>
            </p:nvSpPr>
            <p:spPr>
              <a:xfrm>
                <a:off x="3296525" y="2336625"/>
                <a:ext cx="37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05" extrusionOk="0">
                    <a:moveTo>
                      <a:pt x="737" y="0"/>
                    </a:moveTo>
                    <a:cubicBezTo>
                      <a:pt x="330" y="0"/>
                      <a:pt x="1" y="345"/>
                      <a:pt x="1" y="752"/>
                    </a:cubicBezTo>
                    <a:cubicBezTo>
                      <a:pt x="1" y="1160"/>
                      <a:pt x="330" y="1505"/>
                      <a:pt x="737" y="1505"/>
                    </a:cubicBezTo>
                    <a:cubicBezTo>
                      <a:pt x="1161" y="1505"/>
                      <a:pt x="1490" y="1160"/>
                      <a:pt x="1490" y="752"/>
                    </a:cubicBezTo>
                    <a:cubicBezTo>
                      <a:pt x="1490" y="345"/>
                      <a:pt x="1161" y="0"/>
                      <a:pt x="73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4"/>
              <p:cNvSpPr/>
              <p:nvPr/>
            </p:nvSpPr>
            <p:spPr>
              <a:xfrm>
                <a:off x="3494800" y="2416950"/>
                <a:ext cx="5410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164" extrusionOk="0">
                    <a:moveTo>
                      <a:pt x="1082" y="0"/>
                    </a:moveTo>
                    <a:cubicBezTo>
                      <a:pt x="487" y="0"/>
                      <a:pt x="1" y="471"/>
                      <a:pt x="1" y="1082"/>
                    </a:cubicBezTo>
                    <a:cubicBezTo>
                      <a:pt x="1" y="1677"/>
                      <a:pt x="487" y="2163"/>
                      <a:pt x="1082" y="2163"/>
                    </a:cubicBezTo>
                    <a:cubicBezTo>
                      <a:pt x="1678" y="2163"/>
                      <a:pt x="2164" y="1677"/>
                      <a:pt x="2164" y="1082"/>
                    </a:cubicBezTo>
                    <a:cubicBezTo>
                      <a:pt x="2164" y="471"/>
                      <a:pt x="1678" y="0"/>
                      <a:pt x="1082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4"/>
              <p:cNvSpPr/>
              <p:nvPr/>
            </p:nvSpPr>
            <p:spPr>
              <a:xfrm>
                <a:off x="3323950" y="2722200"/>
                <a:ext cx="83100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324" extrusionOk="0">
                    <a:moveTo>
                      <a:pt x="1662" y="1"/>
                    </a:moveTo>
                    <a:cubicBezTo>
                      <a:pt x="753" y="1"/>
                      <a:pt x="1" y="753"/>
                      <a:pt x="1" y="1662"/>
                    </a:cubicBezTo>
                    <a:cubicBezTo>
                      <a:pt x="1" y="2571"/>
                      <a:pt x="753" y="3324"/>
                      <a:pt x="1662" y="3324"/>
                    </a:cubicBezTo>
                    <a:cubicBezTo>
                      <a:pt x="2571" y="3324"/>
                      <a:pt x="3324" y="2571"/>
                      <a:pt x="3324" y="1662"/>
                    </a:cubicBezTo>
                    <a:cubicBezTo>
                      <a:pt x="3324" y="753"/>
                      <a:pt x="2571" y="1"/>
                      <a:pt x="166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4"/>
              <p:cNvSpPr/>
              <p:nvPr/>
            </p:nvSpPr>
            <p:spPr>
              <a:xfrm>
                <a:off x="3314150" y="2294300"/>
                <a:ext cx="312350" cy="554900"/>
              </a:xfrm>
              <a:custGeom>
                <a:avLst/>
                <a:gdLst/>
                <a:ahLst/>
                <a:cxnLst/>
                <a:rect l="l" t="t" r="r" b="b"/>
                <a:pathLst>
                  <a:path w="12494" h="22196" extrusionOk="0">
                    <a:moveTo>
                      <a:pt x="1412" y="0"/>
                    </a:moveTo>
                    <a:cubicBezTo>
                      <a:pt x="926" y="0"/>
                      <a:pt x="456" y="47"/>
                      <a:pt x="1" y="94"/>
                    </a:cubicBezTo>
                    <a:cubicBezTo>
                      <a:pt x="5456" y="800"/>
                      <a:pt x="9688" y="5455"/>
                      <a:pt x="9688" y="11098"/>
                    </a:cubicBezTo>
                    <a:cubicBezTo>
                      <a:pt x="9688" y="16756"/>
                      <a:pt x="5456" y="21411"/>
                      <a:pt x="1" y="22101"/>
                    </a:cubicBezTo>
                    <a:cubicBezTo>
                      <a:pt x="456" y="22164"/>
                      <a:pt x="926" y="22195"/>
                      <a:pt x="1412" y="22195"/>
                    </a:cubicBezTo>
                    <a:cubicBezTo>
                      <a:pt x="7540" y="22195"/>
                      <a:pt x="12493" y="17226"/>
                      <a:pt x="12493" y="11098"/>
                    </a:cubicBezTo>
                    <a:cubicBezTo>
                      <a:pt x="12493" y="4969"/>
                      <a:pt x="7540" y="0"/>
                      <a:pt x="1412" y="0"/>
                    </a:cubicBezTo>
                    <a:close/>
                  </a:path>
                </a:pathLst>
              </a:custGeom>
              <a:solidFill>
                <a:srgbClr val="999999">
                  <a:alpha val="5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1" name="Google Shape;1601;p44"/>
            <p:cNvSpPr/>
            <p:nvPr/>
          </p:nvSpPr>
          <p:spPr>
            <a:xfrm>
              <a:off x="2728300" y="3047600"/>
              <a:ext cx="133200" cy="13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44"/>
          <p:cNvGrpSpPr/>
          <p:nvPr/>
        </p:nvGrpSpPr>
        <p:grpSpPr>
          <a:xfrm>
            <a:off x="4858505" y="1750775"/>
            <a:ext cx="554900" cy="554900"/>
            <a:chOff x="4321125" y="2244900"/>
            <a:chExt cx="554900" cy="554900"/>
          </a:xfrm>
        </p:grpSpPr>
        <p:grpSp>
          <p:nvGrpSpPr>
            <p:cNvPr id="1603" name="Google Shape;1603;p44"/>
            <p:cNvGrpSpPr/>
            <p:nvPr/>
          </p:nvGrpSpPr>
          <p:grpSpPr>
            <a:xfrm>
              <a:off x="4321125" y="2244900"/>
              <a:ext cx="554900" cy="554900"/>
              <a:chOff x="3695050" y="2294300"/>
              <a:chExt cx="554900" cy="554900"/>
            </a:xfrm>
          </p:grpSpPr>
          <p:grpSp>
            <p:nvGrpSpPr>
              <p:cNvPr id="1604" name="Google Shape;1604;p44"/>
              <p:cNvGrpSpPr/>
              <p:nvPr/>
            </p:nvGrpSpPr>
            <p:grpSpPr>
              <a:xfrm>
                <a:off x="3695050" y="2294300"/>
                <a:ext cx="554900" cy="554900"/>
                <a:chOff x="3695050" y="2294300"/>
                <a:chExt cx="554900" cy="554900"/>
              </a:xfrm>
            </p:grpSpPr>
            <p:sp>
              <p:nvSpPr>
                <p:cNvPr id="1605" name="Google Shape;1605;p44"/>
                <p:cNvSpPr/>
                <p:nvPr/>
              </p:nvSpPr>
              <p:spPr>
                <a:xfrm>
                  <a:off x="3695050" y="2294300"/>
                  <a:ext cx="554900" cy="55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6" h="22196" extrusionOk="0">
                      <a:moveTo>
                        <a:pt x="11098" y="0"/>
                      </a:moveTo>
                      <a:cubicBezTo>
                        <a:pt x="4969" y="0"/>
                        <a:pt x="0" y="4969"/>
                        <a:pt x="0" y="11098"/>
                      </a:cubicBezTo>
                      <a:cubicBezTo>
                        <a:pt x="0" y="17226"/>
                        <a:pt x="4969" y="22195"/>
                        <a:pt x="11098" y="22195"/>
                      </a:cubicBezTo>
                      <a:cubicBezTo>
                        <a:pt x="17226" y="22195"/>
                        <a:pt x="22195" y="17226"/>
                        <a:pt x="22195" y="11098"/>
                      </a:cubicBezTo>
                      <a:cubicBezTo>
                        <a:pt x="22195" y="4969"/>
                        <a:pt x="17226" y="0"/>
                        <a:pt x="1109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4"/>
                <p:cNvSpPr/>
                <p:nvPr/>
              </p:nvSpPr>
              <p:spPr>
                <a:xfrm>
                  <a:off x="3727975" y="2502375"/>
                  <a:ext cx="139525" cy="1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1" h="5565" extrusionOk="0">
                      <a:moveTo>
                        <a:pt x="2790" y="0"/>
                      </a:moveTo>
                      <a:cubicBezTo>
                        <a:pt x="1254" y="0"/>
                        <a:pt x="0" y="1239"/>
                        <a:pt x="0" y="2775"/>
                      </a:cubicBezTo>
                      <a:cubicBezTo>
                        <a:pt x="0" y="4311"/>
                        <a:pt x="1254" y="5565"/>
                        <a:pt x="2790" y="5565"/>
                      </a:cubicBezTo>
                      <a:cubicBezTo>
                        <a:pt x="4326" y="5565"/>
                        <a:pt x="5580" y="4311"/>
                        <a:pt x="5580" y="2775"/>
                      </a:cubicBezTo>
                      <a:cubicBezTo>
                        <a:pt x="5580" y="1239"/>
                        <a:pt x="4326" y="0"/>
                        <a:pt x="2790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4"/>
                <p:cNvSpPr/>
                <p:nvPr/>
              </p:nvSpPr>
              <p:spPr>
                <a:xfrm>
                  <a:off x="3901950" y="2614050"/>
                  <a:ext cx="54875" cy="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" h="2195" extrusionOk="0">
                      <a:moveTo>
                        <a:pt x="1098" y="1"/>
                      </a:moveTo>
                      <a:cubicBezTo>
                        <a:pt x="502" y="1"/>
                        <a:pt x="0" y="486"/>
                        <a:pt x="0" y="1098"/>
                      </a:cubicBezTo>
                      <a:cubicBezTo>
                        <a:pt x="0" y="1693"/>
                        <a:pt x="502" y="2195"/>
                        <a:pt x="1098" y="2195"/>
                      </a:cubicBezTo>
                      <a:cubicBezTo>
                        <a:pt x="1709" y="2195"/>
                        <a:pt x="2195" y="1693"/>
                        <a:pt x="2195" y="1098"/>
                      </a:cubicBezTo>
                      <a:cubicBezTo>
                        <a:pt x="2195" y="486"/>
                        <a:pt x="1709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44"/>
                <p:cNvSpPr/>
                <p:nvPr/>
              </p:nvSpPr>
              <p:spPr>
                <a:xfrm>
                  <a:off x="3944275" y="2440075"/>
                  <a:ext cx="88975" cy="8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9" h="3574" extrusionOk="0">
                      <a:moveTo>
                        <a:pt x="1771" y="0"/>
                      </a:moveTo>
                      <a:cubicBezTo>
                        <a:pt x="800" y="0"/>
                        <a:pt x="0" y="800"/>
                        <a:pt x="0" y="1787"/>
                      </a:cubicBezTo>
                      <a:cubicBezTo>
                        <a:pt x="0" y="2774"/>
                        <a:pt x="800" y="3574"/>
                        <a:pt x="1771" y="3574"/>
                      </a:cubicBezTo>
                      <a:cubicBezTo>
                        <a:pt x="2759" y="3574"/>
                        <a:pt x="3558" y="2774"/>
                        <a:pt x="3558" y="1787"/>
                      </a:cubicBezTo>
                      <a:cubicBezTo>
                        <a:pt x="3558" y="800"/>
                        <a:pt x="2759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44"/>
                <p:cNvSpPr/>
                <p:nvPr/>
              </p:nvSpPr>
              <p:spPr>
                <a:xfrm>
                  <a:off x="4073575" y="2550175"/>
                  <a:ext cx="125025" cy="12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" h="5017" extrusionOk="0">
                      <a:moveTo>
                        <a:pt x="2509" y="1"/>
                      </a:moveTo>
                      <a:cubicBezTo>
                        <a:pt x="1114" y="1"/>
                        <a:pt x="1" y="1129"/>
                        <a:pt x="1" y="2509"/>
                      </a:cubicBezTo>
                      <a:cubicBezTo>
                        <a:pt x="1" y="3888"/>
                        <a:pt x="1114" y="5016"/>
                        <a:pt x="2509" y="5016"/>
                      </a:cubicBezTo>
                      <a:cubicBezTo>
                        <a:pt x="3888" y="5016"/>
                        <a:pt x="5001" y="3888"/>
                        <a:pt x="5001" y="2509"/>
                      </a:cubicBezTo>
                      <a:cubicBezTo>
                        <a:pt x="5001" y="1129"/>
                        <a:pt x="3888" y="1"/>
                        <a:pt x="2509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4"/>
                <p:cNvSpPr/>
                <p:nvPr/>
              </p:nvSpPr>
              <p:spPr>
                <a:xfrm>
                  <a:off x="3919575" y="2336625"/>
                  <a:ext cx="37250" cy="3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505" extrusionOk="0">
                      <a:moveTo>
                        <a:pt x="753" y="0"/>
                      </a:moveTo>
                      <a:cubicBezTo>
                        <a:pt x="330" y="0"/>
                        <a:pt x="1" y="345"/>
                        <a:pt x="1" y="752"/>
                      </a:cubicBezTo>
                      <a:cubicBezTo>
                        <a:pt x="1" y="1160"/>
                        <a:pt x="330" y="1505"/>
                        <a:pt x="753" y="1505"/>
                      </a:cubicBezTo>
                      <a:cubicBezTo>
                        <a:pt x="1161" y="1505"/>
                        <a:pt x="1490" y="1160"/>
                        <a:pt x="1490" y="752"/>
                      </a:cubicBezTo>
                      <a:cubicBezTo>
                        <a:pt x="1490" y="345"/>
                        <a:pt x="1161" y="0"/>
                        <a:pt x="753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4"/>
                <p:cNvSpPr/>
                <p:nvPr/>
              </p:nvSpPr>
              <p:spPr>
                <a:xfrm>
                  <a:off x="4117850" y="2416950"/>
                  <a:ext cx="54125" cy="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164" extrusionOk="0">
                      <a:moveTo>
                        <a:pt x="1083" y="0"/>
                      </a:moveTo>
                      <a:cubicBezTo>
                        <a:pt x="487" y="0"/>
                        <a:pt x="1" y="471"/>
                        <a:pt x="1" y="1082"/>
                      </a:cubicBezTo>
                      <a:cubicBezTo>
                        <a:pt x="1" y="1677"/>
                        <a:pt x="487" y="2163"/>
                        <a:pt x="1083" y="2163"/>
                      </a:cubicBezTo>
                      <a:cubicBezTo>
                        <a:pt x="1694" y="2163"/>
                        <a:pt x="2164" y="1677"/>
                        <a:pt x="2164" y="1082"/>
                      </a:cubicBezTo>
                      <a:cubicBezTo>
                        <a:pt x="2164" y="471"/>
                        <a:pt x="1694" y="0"/>
                        <a:pt x="1083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4"/>
                <p:cNvSpPr/>
                <p:nvPr/>
              </p:nvSpPr>
              <p:spPr>
                <a:xfrm>
                  <a:off x="3947400" y="2722200"/>
                  <a:ext cx="82700" cy="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3324" extrusionOk="0">
                      <a:moveTo>
                        <a:pt x="1646" y="1"/>
                      </a:moveTo>
                      <a:cubicBezTo>
                        <a:pt x="737" y="1"/>
                        <a:pt x="1" y="753"/>
                        <a:pt x="1" y="1662"/>
                      </a:cubicBezTo>
                      <a:cubicBezTo>
                        <a:pt x="1" y="2571"/>
                        <a:pt x="737" y="3324"/>
                        <a:pt x="1646" y="3324"/>
                      </a:cubicBezTo>
                      <a:cubicBezTo>
                        <a:pt x="2571" y="3324"/>
                        <a:pt x="3308" y="2571"/>
                        <a:pt x="3308" y="1662"/>
                      </a:cubicBezTo>
                      <a:cubicBezTo>
                        <a:pt x="3308" y="753"/>
                        <a:pt x="2571" y="1"/>
                        <a:pt x="1646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4"/>
              <p:cNvSpPr/>
              <p:nvPr/>
            </p:nvSpPr>
            <p:spPr>
              <a:xfrm>
                <a:off x="3972475" y="2294300"/>
                <a:ext cx="277475" cy="554900"/>
              </a:xfrm>
              <a:custGeom>
                <a:avLst/>
                <a:gdLst/>
                <a:ahLst/>
                <a:cxnLst/>
                <a:rect l="l" t="t" r="r" b="b"/>
                <a:pathLst>
                  <a:path w="11099" h="22196" extrusionOk="0">
                    <a:moveTo>
                      <a:pt x="1" y="0"/>
                    </a:moveTo>
                    <a:lnTo>
                      <a:pt x="1" y="22195"/>
                    </a:lnTo>
                    <a:cubicBezTo>
                      <a:pt x="6129" y="22195"/>
                      <a:pt x="11098" y="17226"/>
                      <a:pt x="11098" y="11098"/>
                    </a:cubicBezTo>
                    <a:cubicBezTo>
                      <a:pt x="11098" y="4969"/>
                      <a:pt x="6129" y="0"/>
                      <a:pt x="1" y="0"/>
                    </a:cubicBezTo>
                    <a:close/>
                  </a:path>
                </a:pathLst>
              </a:custGeom>
              <a:solidFill>
                <a:srgbClr val="999999">
                  <a:alpha val="5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4" name="Google Shape;1614;p44"/>
            <p:cNvSpPr/>
            <p:nvPr/>
          </p:nvSpPr>
          <p:spPr>
            <a:xfrm>
              <a:off x="4531975" y="2666600"/>
              <a:ext cx="133200" cy="13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4"/>
          <p:cNvGrpSpPr/>
          <p:nvPr/>
        </p:nvGrpSpPr>
        <p:grpSpPr>
          <a:xfrm>
            <a:off x="6829629" y="1217375"/>
            <a:ext cx="554500" cy="554900"/>
            <a:chOff x="6096938" y="1863900"/>
            <a:chExt cx="554500" cy="554900"/>
          </a:xfrm>
        </p:grpSpPr>
        <p:grpSp>
          <p:nvGrpSpPr>
            <p:cNvPr id="1616" name="Google Shape;1616;p44"/>
            <p:cNvGrpSpPr/>
            <p:nvPr/>
          </p:nvGrpSpPr>
          <p:grpSpPr>
            <a:xfrm>
              <a:off x="6096938" y="1863900"/>
              <a:ext cx="554500" cy="554900"/>
              <a:chOff x="4318500" y="2294300"/>
              <a:chExt cx="554500" cy="554900"/>
            </a:xfrm>
          </p:grpSpPr>
          <p:grpSp>
            <p:nvGrpSpPr>
              <p:cNvPr id="1617" name="Google Shape;1617;p44"/>
              <p:cNvGrpSpPr/>
              <p:nvPr/>
            </p:nvGrpSpPr>
            <p:grpSpPr>
              <a:xfrm>
                <a:off x="4318500" y="2294300"/>
                <a:ext cx="554500" cy="554900"/>
                <a:chOff x="4318500" y="2294300"/>
                <a:chExt cx="554500" cy="554900"/>
              </a:xfrm>
            </p:grpSpPr>
            <p:sp>
              <p:nvSpPr>
                <p:cNvPr id="1618" name="Google Shape;1618;p44"/>
                <p:cNvSpPr/>
                <p:nvPr/>
              </p:nvSpPr>
              <p:spPr>
                <a:xfrm>
                  <a:off x="4318500" y="2294300"/>
                  <a:ext cx="554500" cy="55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0" h="22196" extrusionOk="0">
                      <a:moveTo>
                        <a:pt x="11082" y="0"/>
                      </a:moveTo>
                      <a:cubicBezTo>
                        <a:pt x="4969" y="0"/>
                        <a:pt x="0" y="4969"/>
                        <a:pt x="0" y="11098"/>
                      </a:cubicBezTo>
                      <a:cubicBezTo>
                        <a:pt x="0" y="17226"/>
                        <a:pt x="4969" y="22195"/>
                        <a:pt x="11082" y="22195"/>
                      </a:cubicBezTo>
                      <a:cubicBezTo>
                        <a:pt x="17211" y="22195"/>
                        <a:pt x="22179" y="17226"/>
                        <a:pt x="22179" y="11098"/>
                      </a:cubicBezTo>
                      <a:cubicBezTo>
                        <a:pt x="22179" y="4969"/>
                        <a:pt x="17211" y="0"/>
                        <a:pt x="110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4"/>
                <p:cNvSpPr/>
                <p:nvPr/>
              </p:nvSpPr>
              <p:spPr>
                <a:xfrm>
                  <a:off x="4351400" y="2502375"/>
                  <a:ext cx="139150" cy="1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6" h="5565" extrusionOk="0">
                      <a:moveTo>
                        <a:pt x="2775" y="0"/>
                      </a:moveTo>
                      <a:cubicBezTo>
                        <a:pt x="1239" y="0"/>
                        <a:pt x="1" y="1239"/>
                        <a:pt x="1" y="2775"/>
                      </a:cubicBezTo>
                      <a:cubicBezTo>
                        <a:pt x="1" y="4311"/>
                        <a:pt x="1239" y="5565"/>
                        <a:pt x="2775" y="5565"/>
                      </a:cubicBezTo>
                      <a:cubicBezTo>
                        <a:pt x="4311" y="5565"/>
                        <a:pt x="5565" y="4311"/>
                        <a:pt x="5565" y="2775"/>
                      </a:cubicBezTo>
                      <a:cubicBezTo>
                        <a:pt x="5565" y="1239"/>
                        <a:pt x="4311" y="0"/>
                        <a:pt x="2775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4"/>
                <p:cNvSpPr/>
                <p:nvPr/>
              </p:nvSpPr>
              <p:spPr>
                <a:xfrm>
                  <a:off x="4525400" y="2614050"/>
                  <a:ext cx="54875" cy="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" h="2195" extrusionOk="0">
                      <a:moveTo>
                        <a:pt x="1097" y="1"/>
                      </a:moveTo>
                      <a:cubicBezTo>
                        <a:pt x="486" y="1"/>
                        <a:pt x="0" y="486"/>
                        <a:pt x="0" y="1098"/>
                      </a:cubicBezTo>
                      <a:cubicBezTo>
                        <a:pt x="0" y="1693"/>
                        <a:pt x="486" y="2195"/>
                        <a:pt x="1097" y="2195"/>
                      </a:cubicBezTo>
                      <a:cubicBezTo>
                        <a:pt x="1693" y="2195"/>
                        <a:pt x="2195" y="1693"/>
                        <a:pt x="2195" y="1098"/>
                      </a:cubicBezTo>
                      <a:cubicBezTo>
                        <a:pt x="2195" y="486"/>
                        <a:pt x="1693" y="1"/>
                        <a:pt x="1097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4"/>
                <p:cNvSpPr/>
                <p:nvPr/>
              </p:nvSpPr>
              <p:spPr>
                <a:xfrm>
                  <a:off x="4567325" y="2440075"/>
                  <a:ext cx="89375" cy="8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5" h="3574" extrusionOk="0">
                      <a:moveTo>
                        <a:pt x="1787" y="0"/>
                      </a:moveTo>
                      <a:cubicBezTo>
                        <a:pt x="800" y="0"/>
                        <a:pt x="0" y="800"/>
                        <a:pt x="0" y="1787"/>
                      </a:cubicBezTo>
                      <a:cubicBezTo>
                        <a:pt x="0" y="2774"/>
                        <a:pt x="800" y="3574"/>
                        <a:pt x="1787" y="3574"/>
                      </a:cubicBezTo>
                      <a:cubicBezTo>
                        <a:pt x="2775" y="3574"/>
                        <a:pt x="3574" y="2774"/>
                        <a:pt x="3574" y="1787"/>
                      </a:cubicBezTo>
                      <a:cubicBezTo>
                        <a:pt x="3574" y="800"/>
                        <a:pt x="2775" y="0"/>
                        <a:pt x="1787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4"/>
                <p:cNvSpPr/>
                <p:nvPr/>
              </p:nvSpPr>
              <p:spPr>
                <a:xfrm>
                  <a:off x="4696625" y="2550175"/>
                  <a:ext cx="125425" cy="12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5017" extrusionOk="0">
                      <a:moveTo>
                        <a:pt x="2509" y="1"/>
                      </a:moveTo>
                      <a:cubicBezTo>
                        <a:pt x="1130" y="1"/>
                        <a:pt x="1" y="1129"/>
                        <a:pt x="1" y="2509"/>
                      </a:cubicBezTo>
                      <a:cubicBezTo>
                        <a:pt x="1" y="3888"/>
                        <a:pt x="1130" y="5016"/>
                        <a:pt x="2509" y="5016"/>
                      </a:cubicBezTo>
                      <a:cubicBezTo>
                        <a:pt x="3888" y="5016"/>
                        <a:pt x="5017" y="3888"/>
                        <a:pt x="5017" y="2509"/>
                      </a:cubicBezTo>
                      <a:cubicBezTo>
                        <a:pt x="5017" y="1129"/>
                        <a:pt x="3888" y="1"/>
                        <a:pt x="2509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44"/>
                <p:cNvSpPr/>
                <p:nvPr/>
              </p:nvSpPr>
              <p:spPr>
                <a:xfrm>
                  <a:off x="4542625" y="2336625"/>
                  <a:ext cx="37650" cy="3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1505" extrusionOk="0">
                      <a:moveTo>
                        <a:pt x="753" y="0"/>
                      </a:moveTo>
                      <a:cubicBezTo>
                        <a:pt x="346" y="0"/>
                        <a:pt x="1" y="345"/>
                        <a:pt x="1" y="752"/>
                      </a:cubicBezTo>
                      <a:cubicBezTo>
                        <a:pt x="1" y="1160"/>
                        <a:pt x="346" y="1505"/>
                        <a:pt x="753" y="1505"/>
                      </a:cubicBezTo>
                      <a:cubicBezTo>
                        <a:pt x="1161" y="1505"/>
                        <a:pt x="1506" y="1160"/>
                        <a:pt x="1506" y="752"/>
                      </a:cubicBezTo>
                      <a:cubicBezTo>
                        <a:pt x="1506" y="345"/>
                        <a:pt x="1161" y="0"/>
                        <a:pt x="753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44"/>
                <p:cNvSpPr/>
                <p:nvPr/>
              </p:nvSpPr>
              <p:spPr>
                <a:xfrm>
                  <a:off x="4741300" y="2416950"/>
                  <a:ext cx="54100" cy="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" h="2164" extrusionOk="0">
                      <a:moveTo>
                        <a:pt x="1082" y="0"/>
                      </a:moveTo>
                      <a:cubicBezTo>
                        <a:pt x="487" y="0"/>
                        <a:pt x="1" y="471"/>
                        <a:pt x="1" y="1082"/>
                      </a:cubicBezTo>
                      <a:cubicBezTo>
                        <a:pt x="1" y="1677"/>
                        <a:pt x="487" y="2163"/>
                        <a:pt x="1082" y="2163"/>
                      </a:cubicBezTo>
                      <a:cubicBezTo>
                        <a:pt x="1678" y="2163"/>
                        <a:pt x="2164" y="1677"/>
                        <a:pt x="2164" y="1082"/>
                      </a:cubicBezTo>
                      <a:cubicBezTo>
                        <a:pt x="2164" y="471"/>
                        <a:pt x="1678" y="0"/>
                        <a:pt x="1082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44"/>
                <p:cNvSpPr/>
                <p:nvPr/>
              </p:nvSpPr>
              <p:spPr>
                <a:xfrm>
                  <a:off x="4570450" y="2722200"/>
                  <a:ext cx="82725" cy="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3324" extrusionOk="0">
                      <a:moveTo>
                        <a:pt x="1662" y="1"/>
                      </a:moveTo>
                      <a:cubicBezTo>
                        <a:pt x="738" y="1"/>
                        <a:pt x="1" y="753"/>
                        <a:pt x="1" y="1662"/>
                      </a:cubicBezTo>
                      <a:cubicBezTo>
                        <a:pt x="1" y="2571"/>
                        <a:pt x="738" y="3324"/>
                        <a:pt x="1662" y="3324"/>
                      </a:cubicBezTo>
                      <a:cubicBezTo>
                        <a:pt x="2571" y="3324"/>
                        <a:pt x="3308" y="2571"/>
                        <a:pt x="3308" y="1662"/>
                      </a:cubicBezTo>
                      <a:cubicBezTo>
                        <a:pt x="3308" y="753"/>
                        <a:pt x="2571" y="1"/>
                        <a:pt x="1662" y="1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4"/>
                <p:cNvSpPr/>
                <p:nvPr/>
              </p:nvSpPr>
              <p:spPr>
                <a:xfrm>
                  <a:off x="4621800" y="2295850"/>
                  <a:ext cx="11775" cy="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48" extrusionOk="0">
                      <a:moveTo>
                        <a:pt x="470" y="48"/>
                      </a:moveTo>
                      <a:cubicBezTo>
                        <a:pt x="314" y="32"/>
                        <a:pt x="157" y="17"/>
                        <a:pt x="0" y="1"/>
                      </a:cubicBezTo>
                      <a:cubicBezTo>
                        <a:pt x="157" y="17"/>
                        <a:pt x="314" y="32"/>
                        <a:pt x="470" y="48"/>
                      </a:cubicBezTo>
                      <a:close/>
                    </a:path>
                  </a:pathLst>
                </a:custGeom>
                <a:solidFill>
                  <a:srgbClr val="F451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44"/>
                <p:cNvSpPr/>
                <p:nvPr/>
              </p:nvSpPr>
              <p:spPr>
                <a:xfrm>
                  <a:off x="4608850" y="2294675"/>
                  <a:ext cx="945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" h="33" extrusionOk="0">
                      <a:moveTo>
                        <a:pt x="377" y="32"/>
                      </a:moveTo>
                      <a:cubicBezTo>
                        <a:pt x="252" y="17"/>
                        <a:pt x="126" y="17"/>
                        <a:pt x="1" y="1"/>
                      </a:cubicBezTo>
                      <a:cubicBezTo>
                        <a:pt x="126" y="17"/>
                        <a:pt x="252" y="17"/>
                        <a:pt x="377" y="32"/>
                      </a:cubicBezTo>
                      <a:close/>
                    </a:path>
                  </a:pathLst>
                </a:custGeom>
                <a:solidFill>
                  <a:srgbClr val="F451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28" name="Google Shape;1628;p44"/>
              <p:cNvSpPr/>
              <p:nvPr/>
            </p:nvSpPr>
            <p:spPr>
              <a:xfrm>
                <a:off x="4419600" y="2297050"/>
                <a:ext cx="453400" cy="549400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21976" extrusionOk="0">
                    <a:moveTo>
                      <a:pt x="8574" y="0"/>
                    </a:moveTo>
                    <a:lnTo>
                      <a:pt x="8574" y="0"/>
                    </a:lnTo>
                    <a:cubicBezTo>
                      <a:pt x="8698" y="23"/>
                      <a:pt x="8814" y="37"/>
                      <a:pt x="8927" y="55"/>
                    </a:cubicBezTo>
                    <a:lnTo>
                      <a:pt x="8927" y="55"/>
                    </a:lnTo>
                    <a:cubicBezTo>
                      <a:pt x="8810" y="35"/>
                      <a:pt x="8692" y="16"/>
                      <a:pt x="8574" y="0"/>
                    </a:cubicBezTo>
                    <a:close/>
                    <a:moveTo>
                      <a:pt x="8927" y="55"/>
                    </a:moveTo>
                    <a:cubicBezTo>
                      <a:pt x="8971" y="63"/>
                      <a:pt x="9015" y="70"/>
                      <a:pt x="9059" y="78"/>
                    </a:cubicBezTo>
                    <a:lnTo>
                      <a:pt x="9059" y="78"/>
                    </a:lnTo>
                    <a:cubicBezTo>
                      <a:pt x="9060" y="78"/>
                      <a:pt x="9060" y="78"/>
                      <a:pt x="9060" y="78"/>
                    </a:cubicBezTo>
                    <a:cubicBezTo>
                      <a:pt x="9016" y="70"/>
                      <a:pt x="8972" y="62"/>
                      <a:pt x="8927" y="55"/>
                    </a:cubicBezTo>
                    <a:close/>
                    <a:moveTo>
                      <a:pt x="9059" y="78"/>
                    </a:moveTo>
                    <a:cubicBezTo>
                      <a:pt x="3903" y="1035"/>
                      <a:pt x="0" y="5549"/>
                      <a:pt x="0" y="10988"/>
                    </a:cubicBezTo>
                    <a:cubicBezTo>
                      <a:pt x="0" y="16426"/>
                      <a:pt x="3903" y="20941"/>
                      <a:pt x="9059" y="21897"/>
                    </a:cubicBezTo>
                    <a:lnTo>
                      <a:pt x="9059" y="21897"/>
                    </a:lnTo>
                    <a:cubicBezTo>
                      <a:pt x="14228" y="20943"/>
                      <a:pt x="18135" y="16430"/>
                      <a:pt x="18135" y="10988"/>
                    </a:cubicBezTo>
                    <a:cubicBezTo>
                      <a:pt x="18135" y="5545"/>
                      <a:pt x="14228" y="1032"/>
                      <a:pt x="9059" y="78"/>
                    </a:cubicBezTo>
                    <a:close/>
                    <a:moveTo>
                      <a:pt x="9059" y="21897"/>
                    </a:moveTo>
                    <a:lnTo>
                      <a:pt x="9059" y="21897"/>
                    </a:lnTo>
                    <a:cubicBezTo>
                      <a:pt x="8899" y="21927"/>
                      <a:pt x="8737" y="21953"/>
                      <a:pt x="8574" y="21975"/>
                    </a:cubicBezTo>
                    <a:cubicBezTo>
                      <a:pt x="8746" y="21960"/>
                      <a:pt x="8903" y="21928"/>
                      <a:pt x="9060" y="21897"/>
                    </a:cubicBezTo>
                    <a:cubicBezTo>
                      <a:pt x="9060" y="21897"/>
                      <a:pt x="9060" y="21897"/>
                      <a:pt x="9059" y="21897"/>
                    </a:cubicBezTo>
                    <a:close/>
                  </a:path>
                </a:pathLst>
              </a:custGeom>
              <a:solidFill>
                <a:srgbClr val="999999">
                  <a:alpha val="5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9" name="Google Shape;1629;p44"/>
            <p:cNvSpPr/>
            <p:nvPr/>
          </p:nvSpPr>
          <p:spPr>
            <a:xfrm>
              <a:off x="6307600" y="2285600"/>
              <a:ext cx="133200" cy="13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30" name="Google Shape;1630;p44"/>
          <p:cNvCxnSpPr>
            <a:stCxn id="1601" idx="4"/>
          </p:cNvCxnSpPr>
          <p:nvPr/>
        </p:nvCxnSpPr>
        <p:spPr>
          <a:xfrm>
            <a:off x="2824472" y="2839075"/>
            <a:ext cx="0" cy="232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31" name="Google Shape;1631;p44"/>
          <p:cNvCxnSpPr>
            <a:stCxn id="1614" idx="4"/>
          </p:cNvCxnSpPr>
          <p:nvPr/>
        </p:nvCxnSpPr>
        <p:spPr>
          <a:xfrm>
            <a:off x="5135955" y="2305675"/>
            <a:ext cx="0" cy="28623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632" name="Google Shape;1632;p44"/>
          <p:cNvCxnSpPr>
            <a:stCxn id="1629" idx="4"/>
          </p:cNvCxnSpPr>
          <p:nvPr/>
        </p:nvCxnSpPr>
        <p:spPr>
          <a:xfrm flipH="1">
            <a:off x="7096391" y="1772275"/>
            <a:ext cx="10500" cy="33819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633" name="Google Shape;1633;p44"/>
          <p:cNvGrpSpPr/>
          <p:nvPr/>
        </p:nvGrpSpPr>
        <p:grpSpPr>
          <a:xfrm>
            <a:off x="962561" y="3448673"/>
            <a:ext cx="1834444" cy="1077649"/>
            <a:chOff x="1251210" y="2315885"/>
            <a:chExt cx="1527940" cy="1077649"/>
          </a:xfrm>
        </p:grpSpPr>
        <p:sp>
          <p:nvSpPr>
            <p:cNvPr id="1634" name="Google Shape;1634;p44"/>
            <p:cNvSpPr txBox="1"/>
            <p:nvPr/>
          </p:nvSpPr>
          <p:spPr>
            <a:xfrm>
              <a:off x="1251210" y="2315885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Проверка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635" name="Google Shape;1635;p44"/>
            <p:cNvSpPr txBox="1"/>
            <p:nvPr/>
          </p:nvSpPr>
          <p:spPr>
            <a:xfrm>
              <a:off x="1251250" y="2694534"/>
              <a:ext cx="15279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Убедитесь, что в вашем проекте нет ошибок.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6" name="Google Shape;1636;p44"/>
          <p:cNvGrpSpPr/>
          <p:nvPr/>
        </p:nvGrpSpPr>
        <p:grpSpPr>
          <a:xfrm>
            <a:off x="2847185" y="2915273"/>
            <a:ext cx="2332521" cy="1077649"/>
            <a:chOff x="1266276" y="1934885"/>
            <a:chExt cx="1527940" cy="1077649"/>
          </a:xfrm>
        </p:grpSpPr>
        <p:sp>
          <p:nvSpPr>
            <p:cNvPr id="1637" name="Google Shape;1637;p44"/>
            <p:cNvSpPr txBox="1"/>
            <p:nvPr/>
          </p:nvSpPr>
          <p:spPr>
            <a:xfrm>
              <a:off x="1266276" y="1934885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Подключение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638" name="Google Shape;1638;p44"/>
            <p:cNvSpPr txBox="1"/>
            <p:nvPr/>
          </p:nvSpPr>
          <p:spPr>
            <a:xfrm>
              <a:off x="1266315" y="2313534"/>
              <a:ext cx="15279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Подключите устройство </a:t>
              </a:r>
              <a:r>
                <a:rPr lang="ru-RU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Android</a:t>
              </a: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 через USB или настройте эмулятор.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Выберите свое устройство или эмулятор.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9" name="Google Shape;1639;p44"/>
          <p:cNvGrpSpPr/>
          <p:nvPr/>
        </p:nvGrpSpPr>
        <p:grpSpPr>
          <a:xfrm>
            <a:off x="5157635" y="2381873"/>
            <a:ext cx="1834444" cy="1077649"/>
            <a:chOff x="1251210" y="1934885"/>
            <a:chExt cx="1527940" cy="1077649"/>
          </a:xfrm>
        </p:grpSpPr>
        <p:sp>
          <p:nvSpPr>
            <p:cNvPr id="1640" name="Google Shape;1640;p44"/>
            <p:cNvSpPr txBox="1"/>
            <p:nvPr/>
          </p:nvSpPr>
          <p:spPr>
            <a:xfrm>
              <a:off x="1251210" y="1934885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Запуск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641" name="Google Shape;1641;p44"/>
            <p:cNvSpPr txBox="1"/>
            <p:nvPr/>
          </p:nvSpPr>
          <p:spPr>
            <a:xfrm>
              <a:off x="1251250" y="2313534"/>
              <a:ext cx="15279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Нажмите на </a:t>
              </a:r>
              <a:r>
                <a:rPr lang="ru-RU" dirty="0" err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Run</a:t>
              </a: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 кнопку (значок зеленого треугольника).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2" name="Google Shape;1642;p44"/>
          <p:cNvGrpSpPr/>
          <p:nvPr/>
        </p:nvGrpSpPr>
        <p:grpSpPr>
          <a:xfrm>
            <a:off x="7117931" y="1848473"/>
            <a:ext cx="1834444" cy="1077649"/>
            <a:chOff x="1251210" y="1934885"/>
            <a:chExt cx="1527940" cy="1077649"/>
          </a:xfrm>
        </p:grpSpPr>
        <p:sp>
          <p:nvSpPr>
            <p:cNvPr id="1643" name="Google Shape;1643;p44"/>
            <p:cNvSpPr txBox="1"/>
            <p:nvPr/>
          </p:nvSpPr>
          <p:spPr>
            <a:xfrm>
              <a:off x="1251210" y="1934885"/>
              <a:ext cx="1527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500" b="1" dirty="0">
                  <a:solidFill>
                    <a:schemeClr val="dk1"/>
                  </a:solidFill>
                  <a:latin typeface="Cuprum"/>
                  <a:ea typeface="Cuprum"/>
                  <a:cs typeface="Cuprum"/>
                  <a:sym typeface="Cuprum"/>
                </a:rPr>
                <a:t>Готово!</a:t>
              </a:r>
              <a:endParaRPr sz="2500" b="1" dirty="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endParaRPr>
            </a:p>
          </p:txBody>
        </p:sp>
        <p:sp>
          <p:nvSpPr>
            <p:cNvPr id="1644" name="Google Shape;1644;p44"/>
            <p:cNvSpPr txBox="1"/>
            <p:nvPr/>
          </p:nvSpPr>
          <p:spPr>
            <a:xfrm>
              <a:off x="1251250" y="2313534"/>
              <a:ext cx="15279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E54D0A"/>
                </a:buClr>
                <a:buSzPts val="1100"/>
                <a:buFont typeface="Arial"/>
                <a:buNone/>
              </a:pPr>
              <a:r>
                <a:rPr lang="ru-RU" dirty="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Приложение будет скомпилировано, установлено и запущено автоматически на выбранном устройстве или эмуляторе.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uter Space Infographics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482</Words>
  <Application>Microsoft Office PowerPoint</Application>
  <PresentationFormat>Экран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Roboto</vt:lpstr>
      <vt:lpstr>Cuprum</vt:lpstr>
      <vt:lpstr>Karla</vt:lpstr>
      <vt:lpstr>Outer Space Infographics by Slidesgo</vt:lpstr>
      <vt:lpstr>Мастер-класс «Разработка мини-игры»</vt:lpstr>
      <vt:lpstr>Мини-игра «Космический корабль»</vt:lpstr>
      <vt:lpstr>Вступление</vt:lpstr>
      <vt:lpstr>Подготовка</vt:lpstr>
      <vt:lpstr>Шаг 1. Создание нового проекта Android для игры Космический корабль в Android Studio</vt:lpstr>
      <vt:lpstr>Шаг 2. Добавление необходимых файлов изображений в ваш проект Android</vt:lpstr>
      <vt:lpstr>Шаг 3: Добавление кода в MainActivity.kt в Android Studio</vt:lpstr>
      <vt:lpstr>Презентация PowerPoint</vt:lpstr>
      <vt:lpstr>Шаг 5: запускаем игру Космический корабль в Android Studio</vt:lpstr>
      <vt:lpstr>Поздравляем! Вы успешно разработали игру «Космический корабль». Удачного программирования и увлекательных игр!</vt:lpstr>
      <vt:lpstr>Ссылка на готовые материалы (классы и картинки)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Мини-игра «Космический корабль»</dc:title>
  <dc:creator>Маргарита</dc:creator>
  <cp:lastModifiedBy>q</cp:lastModifiedBy>
  <cp:revision>11</cp:revision>
  <dcterms:modified xsi:type="dcterms:W3CDTF">2025-04-10T08:25:39Z</dcterms:modified>
</cp:coreProperties>
</file>