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偷懒的工人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人们都说</a:t>
            </a:r>
            <a:r>
              <a:rPr lang="en-US" altLang="zh-CN" sz="2800" dirty="0"/>
              <a:t>A</a:t>
            </a:r>
            <a:r>
              <a:rPr lang="zh-CN" altLang="en-US" sz="2800" dirty="0"/>
              <a:t>公司的工人很勤劳，因为只要一有可以做的工作，他们马上就会去做，而不会出现有任务可以完成，但他却闲着没事干的情况。虽然话说得没错（因为公司有这个规定），但是工人们实际上是很懒的，他们希望在符合公司规定的前提下让自己的工作时间尽量短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假设某工人有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个任务要做，第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个任务恰好需要</a:t>
            </a:r>
            <a:r>
              <a:rPr lang="en-US" altLang="zh-CN" sz="2800" i="1" dirty="0" err="1"/>
              <a:t>t</a:t>
            </a:r>
            <a:r>
              <a:rPr lang="en-US" altLang="zh-CN" sz="2800" i="1" baseline="-25000" dirty="0" err="1"/>
              <a:t>i</a:t>
            </a:r>
            <a:r>
              <a:rPr lang="zh-CN" altLang="en-US" sz="2800" dirty="0"/>
              <a:t>单位的时间才能完成，而且必须在时间区间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被执行（即任务的开始时刻不小于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zh-CN" altLang="en-US" sz="2800" dirty="0"/>
              <a:t>，结束时刻不大于</a:t>
            </a:r>
            <a:r>
              <a:rPr lang="en-US" altLang="zh-CN" sz="2800" i="1" dirty="0" err="1"/>
              <a:t>d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≤</a:t>
            </a:r>
            <a:r>
              <a:rPr lang="en-US" altLang="zh-CN" sz="2800" i="1" dirty="0" err="1"/>
              <a:t>d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 err="1"/>
              <a:t>-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&lt;2</a:t>
            </a:r>
            <a:r>
              <a:rPr lang="en-US" altLang="zh-CN" sz="2800" i="1" dirty="0"/>
              <a:t>t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）。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假设该工作在同一时间只能进行同一个任务，而同一个任务要么不做，要么在规定的期限内不间断的做。他应该怎样选择任务，才能让自己的工作时间尽量少呢？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如果用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代表</a:t>
            </a:r>
            <a:r>
              <a:rPr lang="en-US" altLang="zh-CN" dirty="0" err="1"/>
              <a:t>i</a:t>
            </a:r>
            <a:r>
              <a:rPr lang="zh-CN" altLang="en-US" dirty="0"/>
              <a:t>时刻以后还需要工作的最少时间，如何状态转移</a:t>
            </a:r>
            <a:r>
              <a:rPr lang="en-US" altLang="zh-CN" dirty="0"/>
              <a:t>? </a:t>
            </a:r>
            <a:r>
              <a:rPr lang="zh-CN" altLang="en-US" dirty="0"/>
              <a:t>我们不知道哪些任务是已经完成了的（因为它们执行时间不确定），因此决策集合无法确定</a:t>
            </a:r>
          </a:p>
          <a:p>
            <a:r>
              <a:rPr lang="zh-CN" altLang="en-US" dirty="0"/>
              <a:t>好在有条件 </a:t>
            </a:r>
            <a:r>
              <a:rPr lang="en-US" altLang="zh-CN" dirty="0"/>
              <a:t>t&lt;=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-a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&lt;2t</a:t>
            </a:r>
            <a:r>
              <a:rPr lang="en-US" altLang="zh-CN" baseline="-25000" dirty="0"/>
              <a:t>i</a:t>
            </a:r>
            <a:r>
              <a:rPr lang="zh-CN" altLang="en-US" dirty="0"/>
              <a:t>。当完成一个任务以后，严格的时间期限已经不可能允许工作再重复选择这个任务了</a:t>
            </a:r>
            <a:r>
              <a:rPr lang="en-US" altLang="zh-CN" dirty="0"/>
              <a:t>, </a:t>
            </a:r>
            <a:r>
              <a:rPr lang="zh-CN" altLang="en-US" dirty="0"/>
              <a:t>因此</a:t>
            </a:r>
            <a:r>
              <a:rPr lang="en-US" altLang="zh-CN" dirty="0" err="1"/>
              <a:t>i</a:t>
            </a:r>
            <a:r>
              <a:rPr lang="zh-CN" altLang="en-US" dirty="0"/>
              <a:t>可以唯一确定可以进行的任务集合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如果用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代表</a:t>
            </a:r>
            <a:r>
              <a:rPr lang="en-US" altLang="zh-CN" dirty="0" err="1"/>
              <a:t>i</a:t>
            </a:r>
            <a:r>
              <a:rPr lang="zh-CN" altLang="en-US" dirty="0"/>
              <a:t>时刻以后还需要工作的最少时间</a:t>
            </a:r>
            <a:r>
              <a:rPr lang="en-US" altLang="zh-CN" dirty="0"/>
              <a:t>, T</a:t>
            </a:r>
            <a:r>
              <a:rPr lang="en-US" altLang="zh-CN" baseline="-25000" dirty="0"/>
              <a:t>i</a:t>
            </a:r>
            <a:r>
              <a:rPr lang="zh-CN" altLang="en-US" dirty="0"/>
              <a:t>表示此时刻可以进行的工作集合</a:t>
            </a:r>
            <a:r>
              <a:rPr lang="en-US" altLang="zh-CN" dirty="0"/>
              <a:t>, </a:t>
            </a:r>
            <a:r>
              <a:rPr lang="zh-CN" altLang="en-US" dirty="0"/>
              <a:t>则状态转移有两类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zh-CN" altLang="en-US" dirty="0"/>
              <a:t>为空</a:t>
            </a:r>
            <a:r>
              <a:rPr lang="en-US" altLang="zh-CN" dirty="0"/>
              <a:t>: </a:t>
            </a:r>
            <a:r>
              <a:rPr lang="zh-CN" altLang="en-US" dirty="0"/>
              <a:t>等于</a:t>
            </a:r>
            <a:r>
              <a:rPr lang="en-US" altLang="zh-CN" dirty="0"/>
              <a:t>d[i+1]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zh-CN" altLang="en-US" dirty="0"/>
              <a:t>不为空</a:t>
            </a:r>
            <a:r>
              <a:rPr lang="en-US" altLang="zh-CN" dirty="0"/>
              <a:t>: </a:t>
            </a:r>
            <a:r>
              <a:rPr lang="zh-CN" altLang="en-US" dirty="0"/>
              <a:t>对</a:t>
            </a:r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zh-CN" altLang="en-US" dirty="0"/>
              <a:t>中的任务</a:t>
            </a:r>
            <a:r>
              <a:rPr lang="en-US" altLang="zh-CN" dirty="0"/>
              <a:t>j, </a:t>
            </a:r>
            <a:r>
              <a:rPr lang="zh-CN" altLang="en-US" dirty="0"/>
              <a:t>取</a:t>
            </a:r>
            <a:r>
              <a:rPr lang="en-US" altLang="zh-CN" dirty="0"/>
              <a:t>min{d[</a:t>
            </a:r>
            <a:r>
              <a:rPr lang="en-US" altLang="zh-CN" dirty="0" err="1"/>
              <a:t>i+t</a:t>
            </a:r>
            <a:r>
              <a:rPr lang="en-US" altLang="zh-CN" baseline="-25000" dirty="0" err="1"/>
              <a:t>j</a:t>
            </a:r>
            <a:r>
              <a:rPr lang="en-US" altLang="zh-CN" dirty="0"/>
              <a:t>]+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用记忆化搜索可以避免无意义的递推计算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偷懒的工人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偷懒的工人</dc:title>
  <dc:creator>tiankong</dc:creator>
  <cp:lastModifiedBy>tiankong</cp:lastModifiedBy>
  <cp:revision>1</cp:revision>
  <dcterms:created xsi:type="dcterms:W3CDTF">2012-10-31T15:06:07Z</dcterms:created>
  <dcterms:modified xsi:type="dcterms:W3CDTF">2012-10-31T15:06:17Z</dcterms:modified>
</cp:coreProperties>
</file>