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决斗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编号为</a:t>
            </a:r>
            <a:r>
              <a:rPr lang="en-US" altLang="zh-CN" dirty="0"/>
              <a:t>1~</a:t>
            </a:r>
            <a:r>
              <a:rPr lang="en-US" altLang="zh-CN" i="1" dirty="0"/>
              <a:t>n</a:t>
            </a:r>
            <a:r>
              <a:rPr lang="zh-CN" altLang="en-US" dirty="0"/>
              <a:t>的</a:t>
            </a:r>
            <a:r>
              <a:rPr lang="en-US" altLang="zh-CN" i="1" dirty="0"/>
              <a:t>n</a:t>
            </a:r>
            <a:r>
              <a:rPr lang="zh-CN" altLang="en-US" dirty="0"/>
              <a:t>个人按逆时针方向排成一</a:t>
            </a:r>
            <a:r>
              <a:rPr lang="zh-CN" altLang="en-US" b="1" dirty="0"/>
              <a:t>圈</a:t>
            </a:r>
            <a:r>
              <a:rPr lang="zh-CN" altLang="en-US" dirty="0"/>
              <a:t>，他们要决斗</a:t>
            </a:r>
            <a:r>
              <a:rPr lang="en-US" altLang="zh-CN" i="1" dirty="0"/>
              <a:t>n</a:t>
            </a:r>
            <a:r>
              <a:rPr lang="en-US" altLang="zh-CN" dirty="0"/>
              <a:t>-1</a:t>
            </a:r>
            <a:r>
              <a:rPr lang="zh-CN" altLang="en-US" dirty="0"/>
              <a:t>场。每场比赛在某相邻两人间进行，败者退出圈子，紧靠败者右边的人成为与胜者直接相邻的人。</a:t>
            </a:r>
          </a:p>
          <a:p>
            <a:r>
              <a:rPr lang="zh-CN" altLang="en-US" dirty="0"/>
              <a:t>任意两人之间决斗的胜负都将在一矩阵中给出（如果</a:t>
            </a:r>
            <a:r>
              <a:rPr lang="en-US" altLang="zh-CN" dirty="0"/>
              <a:t>A[</a:t>
            </a:r>
            <a:r>
              <a:rPr lang="en-US" altLang="zh-CN" i="1" dirty="0" err="1"/>
              <a:t>i</a:t>
            </a:r>
            <a:r>
              <a:rPr lang="en-US" altLang="zh-CN" dirty="0" err="1"/>
              <a:t>,</a:t>
            </a:r>
            <a:r>
              <a:rPr lang="en-US" altLang="zh-CN" i="1" dirty="0" err="1"/>
              <a:t>j</a:t>
            </a:r>
            <a:r>
              <a:rPr lang="en-US" altLang="zh-CN" dirty="0"/>
              <a:t>]=1</a:t>
            </a:r>
            <a:r>
              <a:rPr lang="zh-CN" altLang="en-US" dirty="0"/>
              <a:t>则</a:t>
            </a:r>
            <a:r>
              <a:rPr lang="en-US" altLang="zh-CN" i="1" dirty="0" err="1"/>
              <a:t>i</a:t>
            </a:r>
            <a:r>
              <a:rPr lang="zh-CN" altLang="en-US" dirty="0"/>
              <a:t>与</a:t>
            </a:r>
            <a:r>
              <a:rPr lang="en-US" altLang="zh-CN" i="1" dirty="0"/>
              <a:t>j</a:t>
            </a:r>
            <a:r>
              <a:rPr lang="zh-CN" altLang="en-US" dirty="0"/>
              <a:t>决斗</a:t>
            </a:r>
            <a:r>
              <a:rPr lang="en-US" altLang="zh-CN" i="1" dirty="0" err="1"/>
              <a:t>i</a:t>
            </a:r>
            <a:r>
              <a:rPr lang="zh-CN" altLang="en-US" dirty="0"/>
              <a:t>总是赢，如果</a:t>
            </a:r>
            <a:r>
              <a:rPr lang="en-US" altLang="zh-CN" dirty="0"/>
              <a:t>A[</a:t>
            </a:r>
            <a:r>
              <a:rPr lang="en-US" altLang="zh-CN" i="1" dirty="0" err="1"/>
              <a:t>i</a:t>
            </a:r>
            <a:r>
              <a:rPr lang="en-US" altLang="zh-CN" dirty="0" err="1"/>
              <a:t>,</a:t>
            </a:r>
            <a:r>
              <a:rPr lang="en-US" altLang="zh-CN" i="1" dirty="0" err="1"/>
              <a:t>j</a:t>
            </a:r>
            <a:r>
              <a:rPr lang="en-US" altLang="zh-CN" dirty="0"/>
              <a:t>]=0</a:t>
            </a:r>
            <a:r>
              <a:rPr lang="zh-CN" altLang="en-US" dirty="0"/>
              <a:t>则</a:t>
            </a:r>
            <a:r>
              <a:rPr lang="en-US" altLang="zh-CN" i="1" dirty="0" err="1"/>
              <a:t>i</a:t>
            </a:r>
            <a:r>
              <a:rPr lang="zh-CN" altLang="en-US" dirty="0"/>
              <a:t>与</a:t>
            </a:r>
            <a:r>
              <a:rPr lang="en-US" altLang="zh-CN" i="1" dirty="0"/>
              <a:t>j</a:t>
            </a:r>
            <a:r>
              <a:rPr lang="zh-CN" altLang="en-US" dirty="0"/>
              <a:t>决斗时</a:t>
            </a:r>
            <a:r>
              <a:rPr lang="en-US" altLang="zh-CN" i="1" dirty="0" err="1"/>
              <a:t>i</a:t>
            </a:r>
            <a:r>
              <a:rPr lang="zh-CN" altLang="en-US" dirty="0"/>
              <a:t>总是输），</a:t>
            </a:r>
          </a:p>
          <a:p>
            <a:r>
              <a:rPr lang="zh-CN" altLang="en-US" dirty="0"/>
              <a:t>求出所有</a:t>
            </a:r>
            <a:r>
              <a:rPr lang="zh-CN" altLang="en-US" b="1" dirty="0"/>
              <a:t>可能</a:t>
            </a:r>
            <a:r>
              <a:rPr lang="zh-CN" altLang="en-US" dirty="0"/>
              <a:t>赢得整场决斗的人的序号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表示是否有可能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相遇</a:t>
            </a:r>
            <a:r>
              <a:rPr lang="en-US" altLang="zh-CN" dirty="0"/>
              <a:t>, </a:t>
            </a:r>
            <a:r>
              <a:rPr lang="zh-CN" altLang="en-US" dirty="0"/>
              <a:t>则第</a:t>
            </a:r>
            <a:r>
              <a:rPr lang="en-US" altLang="zh-CN" dirty="0" err="1"/>
              <a:t>i</a:t>
            </a:r>
            <a:r>
              <a:rPr lang="zh-CN" altLang="en-US" dirty="0"/>
              <a:t>个人能取得最后的胜利当且仅当</a:t>
            </a:r>
            <a:r>
              <a:rPr lang="en-US" altLang="zh-CN" dirty="0"/>
              <a:t>d[</a:t>
            </a:r>
            <a:r>
              <a:rPr lang="en-US" altLang="zh-CN" dirty="0" err="1"/>
              <a:t>i,i</a:t>
            </a:r>
            <a:r>
              <a:rPr lang="en-US" altLang="zh-CN" dirty="0"/>
              <a:t>]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</a:p>
          <a:p>
            <a:r>
              <a:rPr lang="zh-CN" altLang="en-US" dirty="0"/>
              <a:t>状态转移</a:t>
            </a:r>
            <a:r>
              <a:rPr lang="en-US" altLang="zh-CN" dirty="0"/>
              <a:t>: </a:t>
            </a:r>
            <a:r>
              <a:rPr lang="zh-CN" altLang="en-US" dirty="0"/>
              <a:t>考虑相遇前的最后一步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dirty="0"/>
              <a:t>d[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当且仅当</a:t>
            </a:r>
          </a:p>
          <a:p>
            <a:pPr lvl="1"/>
            <a:r>
              <a:rPr lang="zh-CN" altLang="en-US" dirty="0"/>
              <a:t>能找到一个</a:t>
            </a:r>
            <a:r>
              <a:rPr lang="en-US" altLang="zh-CN" dirty="0"/>
              <a:t>k, </a:t>
            </a:r>
            <a:r>
              <a:rPr lang="zh-CN" altLang="en-US" dirty="0"/>
              <a:t>使得</a:t>
            </a:r>
            <a:r>
              <a:rPr lang="en-US" altLang="zh-CN" dirty="0" err="1"/>
              <a:t>i</a:t>
            </a:r>
            <a:r>
              <a:rPr lang="zh-CN" altLang="en-US" dirty="0"/>
              <a:t>能遇</a:t>
            </a:r>
            <a:r>
              <a:rPr lang="en-US" altLang="zh-CN" dirty="0"/>
              <a:t>k, k</a:t>
            </a:r>
            <a:r>
              <a:rPr lang="zh-CN" altLang="en-US" dirty="0"/>
              <a:t>能遇到</a:t>
            </a:r>
            <a:r>
              <a:rPr lang="en-US" altLang="zh-CN" dirty="0"/>
              <a:t>j, </a:t>
            </a:r>
            <a:r>
              <a:rPr lang="zh-CN" altLang="en-US" dirty="0"/>
              <a:t>且</a:t>
            </a:r>
          </a:p>
          <a:p>
            <a:pPr lvl="1"/>
            <a:r>
              <a:rPr lang="en-US" altLang="zh-CN" dirty="0" err="1"/>
              <a:t>i</a:t>
            </a:r>
            <a:r>
              <a:rPr lang="zh-CN" altLang="en-US" dirty="0"/>
              <a:t>或者</a:t>
            </a:r>
            <a:r>
              <a:rPr lang="en-US" altLang="zh-CN" dirty="0"/>
              <a:t>j</a:t>
            </a:r>
            <a:r>
              <a:rPr lang="zh-CN" altLang="en-US" dirty="0"/>
              <a:t>能打败</a:t>
            </a:r>
            <a:r>
              <a:rPr lang="en-US" altLang="zh-CN" dirty="0"/>
              <a:t>k</a:t>
            </a:r>
          </a:p>
          <a:p>
            <a:r>
              <a:rPr lang="zh-CN" altLang="en-US" dirty="0"/>
              <a:t>状态有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个</a:t>
            </a:r>
            <a:r>
              <a:rPr lang="en-US" altLang="zh-CN" dirty="0"/>
              <a:t>, </a:t>
            </a:r>
            <a:r>
              <a:rPr lang="zh-CN" altLang="en-US" dirty="0"/>
              <a:t>转移有</a:t>
            </a:r>
            <a:r>
              <a:rPr lang="en-US" altLang="zh-CN" dirty="0"/>
              <a:t>O(n)</a:t>
            </a:r>
            <a:r>
              <a:rPr lang="zh-CN" altLang="en-US" dirty="0"/>
              <a:t>个</a:t>
            </a:r>
            <a:r>
              <a:rPr lang="en-US" altLang="zh-CN" dirty="0"/>
              <a:t>, </a:t>
            </a:r>
            <a:r>
              <a:rPr lang="zh-CN" altLang="en-US" dirty="0"/>
              <a:t>共</a:t>
            </a:r>
            <a:r>
              <a:rPr lang="en-US" altLang="zh-CN" dirty="0"/>
              <a:t>O(n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全屏显示(4:3)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决斗</vt:lpstr>
      <vt:lpstr>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决斗</dc:title>
  <dc:creator>tiankong</dc:creator>
  <cp:lastModifiedBy>tiankong</cp:lastModifiedBy>
  <cp:revision>1</cp:revision>
  <dcterms:created xsi:type="dcterms:W3CDTF">2012-10-31T15:03:57Z</dcterms:created>
  <dcterms:modified xsi:type="dcterms:W3CDTF">2012-10-31T15:04:07Z</dcterms:modified>
</cp:coreProperties>
</file>