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城市正视图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4988" cy="4525963"/>
          </a:xfrm>
        </p:spPr>
        <p:txBody>
          <a:bodyPr/>
          <a:lstStyle/>
          <a:p>
            <a:r>
              <a:rPr lang="zh-CN" altLang="en-US" sz="2800" dirty="0"/>
              <a:t>求正南视图中</a:t>
            </a:r>
            <a:r>
              <a:rPr lang="en-US" altLang="zh-CN" sz="2800" dirty="0"/>
              <a:t>, </a:t>
            </a:r>
            <a:r>
              <a:rPr lang="zh-CN" altLang="en-US" sz="2800" dirty="0"/>
              <a:t>哪些建筑物是可见的</a:t>
            </a:r>
          </a:p>
          <a:p>
            <a:r>
              <a:rPr lang="zh-CN" altLang="en-US" sz="2800" dirty="0"/>
              <a:t>下图从左到右依次为</a:t>
            </a:r>
            <a:r>
              <a:rPr lang="en-US" altLang="zh-CN" sz="2800" dirty="0"/>
              <a:t>5, 9, 4, 3, 10, 2, 1, 14</a:t>
            </a:r>
            <a:r>
              <a:rPr lang="zh-CN" altLang="en-US" sz="2800" dirty="0"/>
              <a:t>可见</a:t>
            </a:r>
          </a:p>
        </p:txBody>
      </p:sp>
      <p:pic>
        <p:nvPicPr>
          <p:cNvPr id="427012" name="Picture 4" descr="221img3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lum bright="8000"/>
            <a:grayscl/>
          </a:blip>
          <a:srcRect/>
          <a:stretch>
            <a:fillRect/>
          </a:stretch>
        </p:blipFill>
        <p:spPr>
          <a:xfrm>
            <a:off x="898525" y="3124200"/>
            <a:ext cx="7345363" cy="28702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只需要判断南墙</a:t>
            </a:r>
            <a:r>
              <a:rPr lang="en-US" altLang="zh-CN" sz="2800" dirty="0"/>
              <a:t>, </a:t>
            </a:r>
            <a:r>
              <a:rPr lang="zh-CN" altLang="en-US" sz="2800" dirty="0"/>
              <a:t>即每个建筑物变成矩形</a:t>
            </a:r>
          </a:p>
          <a:p>
            <a:r>
              <a:rPr lang="zh-CN" altLang="en-US" sz="2800" dirty="0"/>
              <a:t>预处理</a:t>
            </a:r>
          </a:p>
          <a:p>
            <a:pPr lvl="1"/>
            <a:r>
              <a:rPr lang="zh-CN" altLang="en-US" sz="2400" dirty="0"/>
              <a:t>从北到南排序所有南墙</a:t>
            </a:r>
            <a:r>
              <a:rPr lang="en-US" altLang="zh-CN" sz="2400" dirty="0"/>
              <a:t>, </a:t>
            </a:r>
            <a:r>
              <a:rPr lang="zh-CN" altLang="en-US" sz="2400" dirty="0"/>
              <a:t>依次考虑</a:t>
            </a:r>
          </a:p>
          <a:p>
            <a:pPr lvl="1"/>
            <a:r>
              <a:rPr lang="zh-CN" altLang="en-US" sz="2400" dirty="0"/>
              <a:t>水平、竖直离散化</a:t>
            </a:r>
          </a:p>
          <a:p>
            <a:r>
              <a:rPr lang="zh-CN" altLang="en-US" sz="2800" dirty="0"/>
              <a:t>主算法</a:t>
            </a:r>
          </a:p>
          <a:p>
            <a:pPr lvl="1"/>
            <a:r>
              <a:rPr lang="zh-CN" altLang="en-US" sz="2400" dirty="0"/>
              <a:t>每次更新每个元线段的墙集合</a:t>
            </a:r>
            <a:r>
              <a:rPr lang="en-US" altLang="zh-CN" sz="2400" dirty="0"/>
              <a:t>, </a:t>
            </a:r>
            <a:r>
              <a:rPr lang="zh-CN" altLang="en-US" sz="2400" dirty="0"/>
              <a:t>从低到高扫描</a:t>
            </a:r>
          </a:p>
          <a:p>
            <a:pPr lvl="1"/>
            <a:r>
              <a:rPr lang="zh-CN" altLang="en-US" sz="2400" dirty="0"/>
              <a:t>每个元线段上每个高度最多进</a:t>
            </a:r>
            <a:r>
              <a:rPr lang="en-US" altLang="zh-CN" sz="2400" dirty="0"/>
              <a:t>/</a:t>
            </a:r>
            <a:r>
              <a:rPr lang="zh-CN" altLang="en-US" sz="2400" dirty="0"/>
              <a:t>出集合一次</a:t>
            </a:r>
            <a:r>
              <a:rPr lang="en-US" altLang="zh-CN" sz="2400" dirty="0"/>
              <a:t>, </a:t>
            </a:r>
            <a:r>
              <a:rPr lang="zh-CN" altLang="en-US" sz="2400" dirty="0"/>
              <a:t>因此每个元线段的维护只需要</a:t>
            </a:r>
            <a:r>
              <a:rPr lang="en-US" altLang="zh-CN" sz="2400" dirty="0"/>
              <a:t>O(n)</a:t>
            </a:r>
          </a:p>
          <a:p>
            <a:pPr lvl="1"/>
            <a:r>
              <a:rPr lang="zh-CN" altLang="en-US" sz="2400" dirty="0"/>
              <a:t>一共有</a:t>
            </a:r>
            <a:r>
              <a:rPr lang="en-US" altLang="zh-CN" sz="2400" dirty="0"/>
              <a:t>n</a:t>
            </a:r>
            <a:r>
              <a:rPr lang="zh-CN" altLang="en-US" sz="2400" dirty="0"/>
              <a:t>条元线段</a:t>
            </a:r>
            <a:r>
              <a:rPr lang="en-US" altLang="zh-CN" sz="2400" dirty="0"/>
              <a:t>, </a:t>
            </a:r>
            <a:r>
              <a:rPr lang="zh-CN" altLang="en-US" sz="2400" dirty="0"/>
              <a:t>因此为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例题: 城市正视图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城市正视图</dc:title>
  <dc:creator>tiankong</dc:creator>
  <cp:lastModifiedBy>tiankong</cp:lastModifiedBy>
  <cp:revision>1</cp:revision>
  <dcterms:created xsi:type="dcterms:W3CDTF">2012-10-31T14:57:10Z</dcterms:created>
  <dcterms:modified xsi:type="dcterms:W3CDTF">2012-10-31T14:57:36Z</dcterms:modified>
</cp:coreProperties>
</file>