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: </a:t>
            </a:r>
            <a:r>
              <a:rPr lang="zh-CN" altLang="en-US" dirty="0"/>
              <a:t>方格纸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有一张</a:t>
            </a:r>
            <a:r>
              <a:rPr lang="en-US" altLang="zh-CN" dirty="0"/>
              <a:t>N×N</a:t>
            </a:r>
            <a:r>
              <a:rPr lang="zh-CN" altLang="en-US" dirty="0"/>
              <a:t>的白格子纸，按顺序将</a:t>
            </a:r>
            <a:r>
              <a:rPr lang="en-US" altLang="zh-CN" dirty="0"/>
              <a:t>M</a:t>
            </a:r>
            <a:r>
              <a:rPr lang="zh-CN" altLang="en-US" dirty="0"/>
              <a:t>个矩形（与纸张边缘平行）范围内的格子染上黑色或白色，后染上的颜色可以覆盖先染上的颜色。求最后纸上有多少白格子。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首先可以进行离散化（不一定有必要，因为坐标都是整点，在范围</a:t>
            </a:r>
            <a:r>
              <a:rPr lang="en-US" altLang="zh-CN" dirty="0"/>
              <a:t>1~N</a:t>
            </a:r>
            <a:r>
              <a:rPr lang="zh-CN" altLang="en-US" dirty="0"/>
              <a:t>内）</a:t>
            </a:r>
          </a:p>
          <a:p>
            <a:r>
              <a:rPr lang="zh-CN" altLang="en-US" dirty="0"/>
              <a:t>接下来</a:t>
            </a:r>
            <a:r>
              <a:rPr lang="zh-CN" altLang="en-US" b="1" dirty="0"/>
              <a:t>逐行处理</a:t>
            </a:r>
            <a:r>
              <a:rPr lang="zh-CN" altLang="en-US" dirty="0"/>
              <a:t>，容易想到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M</a:t>
            </a:r>
            <a:r>
              <a:rPr lang="zh-CN" altLang="en-US" dirty="0"/>
              <a:t>的算法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表示颜色</a:t>
            </a:r>
            <a:r>
              <a:rPr lang="en-US" altLang="zh-CN" dirty="0"/>
              <a:t>, b</a:t>
            </a:r>
            <a:r>
              <a:rPr lang="zh-CN" altLang="en-US" dirty="0"/>
              <a:t>表示是否已经被覆盖</a:t>
            </a:r>
          </a:p>
          <a:p>
            <a:r>
              <a:rPr lang="zh-CN" altLang="en-US" dirty="0"/>
              <a:t>初始</a:t>
            </a:r>
            <a:r>
              <a:rPr lang="en-US" altLang="zh-CN" dirty="0"/>
              <a:t>c</a:t>
            </a:r>
            <a:r>
              <a:rPr lang="zh-CN" altLang="en-US" dirty="0"/>
              <a:t>全为白色，</a:t>
            </a:r>
            <a:r>
              <a:rPr lang="en-US" altLang="zh-CN" dirty="0"/>
              <a:t>b</a:t>
            </a:r>
            <a:r>
              <a:rPr lang="zh-CN" altLang="en-US" dirty="0"/>
              <a:t>均为</a:t>
            </a:r>
            <a:r>
              <a:rPr lang="en-US" altLang="zh-CN" dirty="0"/>
              <a:t>false</a:t>
            </a:r>
          </a:p>
          <a:p>
            <a:r>
              <a:rPr lang="zh-CN" altLang="en-US" dirty="0"/>
              <a:t>从</a:t>
            </a:r>
            <a:r>
              <a:rPr lang="zh-CN" altLang="en-US" b="1" dirty="0"/>
              <a:t>最后一个矩形</a:t>
            </a:r>
            <a:r>
              <a:rPr lang="zh-CN" altLang="en-US" dirty="0"/>
              <a:t>开始，譬如说要覆盖该行的</a:t>
            </a:r>
            <a:r>
              <a:rPr lang="en-US" altLang="zh-CN" dirty="0" err="1"/>
              <a:t>x~y</a:t>
            </a:r>
            <a:r>
              <a:rPr lang="zh-CN" altLang="en-US" dirty="0"/>
              <a:t>，那么对</a:t>
            </a:r>
            <a:r>
              <a:rPr lang="en-US" altLang="zh-CN" dirty="0" err="1"/>
              <a:t>x≤i≤y</a:t>
            </a:r>
            <a:r>
              <a:rPr lang="zh-CN" altLang="en-US" dirty="0"/>
              <a:t>，如果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，将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置为相应的颜色，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修改为</a:t>
            </a:r>
            <a:r>
              <a:rPr lang="en-US" altLang="zh-CN" dirty="0"/>
              <a:t>true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每处理一个矩形需要</a:t>
            </a:r>
            <a:r>
              <a:rPr lang="en-US" altLang="zh-CN" dirty="0"/>
              <a:t>O(N)</a:t>
            </a:r>
            <a:r>
              <a:rPr lang="zh-CN" altLang="en-US" dirty="0"/>
              <a:t>的时间</a:t>
            </a:r>
            <a:r>
              <a:rPr lang="en-US" altLang="zh-CN" dirty="0"/>
              <a:t>, </a:t>
            </a:r>
            <a:r>
              <a:rPr lang="zh-CN" altLang="en-US" dirty="0"/>
              <a:t>因此为</a:t>
            </a:r>
            <a:r>
              <a:rPr lang="en-US" altLang="zh-CN" dirty="0"/>
              <a:t>O(NM), </a:t>
            </a:r>
            <a:r>
              <a:rPr lang="zh-CN" altLang="en-US" dirty="0"/>
              <a:t>所有行一共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算法二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如果每次都是</a:t>
            </a:r>
            <a:r>
              <a:rPr lang="zh-CN" altLang="en-US" sz="2800" b="1" dirty="0"/>
              <a:t>成功染色</a:t>
            </a:r>
            <a:r>
              <a:rPr lang="en-US" altLang="zh-CN" sz="2800" dirty="0"/>
              <a:t>, </a:t>
            </a:r>
            <a:r>
              <a:rPr lang="zh-CN" altLang="en-US" sz="2800" dirty="0"/>
              <a:t>则为</a:t>
            </a:r>
            <a:r>
              <a:rPr lang="en-US" altLang="zh-CN" sz="2800" dirty="0"/>
              <a:t>O(N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+M)</a:t>
            </a:r>
          </a:p>
          <a:p>
            <a:r>
              <a:rPr lang="zh-CN" altLang="en-US" sz="2800" dirty="0"/>
              <a:t>设置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数组避免空循环而无法染色的情况</a:t>
            </a:r>
          </a:p>
          <a:p>
            <a:r>
              <a:rPr lang="zh-CN" altLang="en-US" sz="2800" dirty="0"/>
              <a:t>初始时候设定</a:t>
            </a:r>
            <a:r>
              <a:rPr lang="en-US" altLang="zh-CN" sz="2800" dirty="0"/>
              <a:t>next[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i+1</a:t>
            </a:r>
            <a:r>
              <a:rPr lang="zh-CN" altLang="en-US" sz="2800" dirty="0"/>
              <a:t>，譬如覆盖</a:t>
            </a:r>
            <a:r>
              <a:rPr lang="en-US" altLang="zh-CN" sz="2800" dirty="0"/>
              <a:t>3~5</a:t>
            </a:r>
            <a:r>
              <a:rPr lang="zh-CN" altLang="en-US" sz="2800" dirty="0"/>
              <a:t>，不仅修改</a:t>
            </a:r>
            <a:r>
              <a:rPr lang="en-US" altLang="zh-CN" sz="2800" dirty="0"/>
              <a:t>b[3..5]</a:t>
            </a:r>
            <a:r>
              <a:rPr lang="zh-CN" altLang="en-US" sz="2800" dirty="0"/>
              <a:t>和</a:t>
            </a:r>
            <a:r>
              <a:rPr lang="en-US" altLang="zh-CN" sz="2800" dirty="0"/>
              <a:t>c[3..5]</a:t>
            </a:r>
            <a:r>
              <a:rPr lang="zh-CN" altLang="en-US" sz="2800" dirty="0"/>
              <a:t>适当修改，还需要将</a:t>
            </a:r>
            <a:r>
              <a:rPr lang="en-US" altLang="zh-CN" sz="2800" dirty="0"/>
              <a:t>next[3..5]</a:t>
            </a:r>
            <a:r>
              <a:rPr lang="zh-CN" altLang="en-US" sz="2800" dirty="0"/>
              <a:t>置为</a:t>
            </a:r>
            <a:r>
              <a:rPr lang="en-US" altLang="zh-CN" sz="2800" dirty="0"/>
              <a:t>6</a:t>
            </a:r>
            <a:r>
              <a:rPr lang="zh-CN" altLang="en-US" sz="2800" dirty="0"/>
              <a:t>，接下来覆盖</a:t>
            </a:r>
            <a:r>
              <a:rPr lang="en-US" altLang="zh-CN" sz="2800" dirty="0"/>
              <a:t>2~7</a:t>
            </a:r>
            <a:r>
              <a:rPr lang="zh-CN" altLang="en-US" sz="2800" dirty="0"/>
              <a:t>，那么先处理</a:t>
            </a:r>
            <a:r>
              <a:rPr lang="en-US" altLang="zh-CN" sz="2800" dirty="0"/>
              <a:t>b[2]</a:t>
            </a:r>
            <a:r>
              <a:rPr lang="zh-CN" altLang="en-US" sz="2800" dirty="0"/>
              <a:t>和</a:t>
            </a:r>
            <a:r>
              <a:rPr lang="en-US" altLang="zh-CN" sz="2800" dirty="0"/>
              <a:t>c[2]</a:t>
            </a:r>
            <a:r>
              <a:rPr lang="zh-CN" altLang="en-US" sz="2800" dirty="0"/>
              <a:t>，这时候发现</a:t>
            </a:r>
            <a:r>
              <a:rPr lang="en-US" altLang="zh-CN" sz="2800" dirty="0"/>
              <a:t>b[3]</a:t>
            </a:r>
            <a:r>
              <a:rPr lang="zh-CN" altLang="en-US" sz="2800" dirty="0"/>
              <a:t>为真，那么直接走到</a:t>
            </a:r>
            <a:r>
              <a:rPr lang="en-US" altLang="zh-CN" sz="2800" dirty="0"/>
              <a:t>next[3]=6</a:t>
            </a:r>
            <a:r>
              <a:rPr lang="zh-CN" altLang="en-US" sz="2800" dirty="0"/>
              <a:t>，接着覆盖</a:t>
            </a:r>
            <a:r>
              <a:rPr lang="en-US" altLang="zh-CN" sz="2800" dirty="0"/>
              <a:t>6~7, </a:t>
            </a:r>
            <a:r>
              <a:rPr lang="zh-CN" altLang="en-US" sz="2800" dirty="0"/>
              <a:t>且</a:t>
            </a:r>
            <a:r>
              <a:rPr lang="en-US" altLang="zh-CN" sz="2800" dirty="0"/>
              <a:t>next[2],next[6~7]</a:t>
            </a:r>
            <a:r>
              <a:rPr lang="zh-CN" altLang="en-US" sz="2800" dirty="0"/>
              <a:t>修改为</a:t>
            </a:r>
            <a:r>
              <a:rPr lang="en-US" altLang="zh-CN" sz="2800" dirty="0"/>
              <a:t>8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这个过程有些类似于并查集，甚至还可以考虑“路径压缩”，可以证明时间复杂度为线性。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例题: 方格纸</vt:lpstr>
      <vt:lpstr>分析</vt:lpstr>
      <vt:lpstr>算法一</vt:lpstr>
      <vt:lpstr>算法二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例题: 方格纸</dc:title>
  <dc:creator>tiankong</dc:creator>
  <cp:lastModifiedBy>tiankong</cp:lastModifiedBy>
  <cp:revision>1</cp:revision>
  <dcterms:created xsi:type="dcterms:W3CDTF">2012-10-31T15:03:30Z</dcterms:created>
  <dcterms:modified xsi:type="dcterms:W3CDTF">2012-10-31T15:03:49Z</dcterms:modified>
</cp:coreProperties>
</file>