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488F21-843B-44AF-AA54-35493E7474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: </a:t>
            </a:r>
            <a:r>
              <a:rPr lang="zh-CN" altLang="en-US" dirty="0"/>
              <a:t>方格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134350" cy="4114800"/>
          </a:xfrm>
        </p:spPr>
        <p:txBody>
          <a:bodyPr/>
          <a:lstStyle/>
          <a:p>
            <a:r>
              <a:rPr lang="zh-CN" altLang="en-US" sz="2800" dirty="0"/>
              <a:t>给一些长度为</a:t>
            </a:r>
            <a:r>
              <a:rPr lang="en-US" altLang="zh-CN" sz="2800" dirty="0"/>
              <a:t>1</a:t>
            </a:r>
            <a:r>
              <a:rPr lang="zh-CN" altLang="en-US" sz="2800" dirty="0"/>
              <a:t>的线</a:t>
            </a:r>
          </a:p>
          <a:p>
            <a:r>
              <a:rPr lang="zh-CN" altLang="en-US" sz="2800" dirty="0"/>
              <a:t>格式</a:t>
            </a:r>
            <a:r>
              <a:rPr lang="en-US" altLang="zh-CN" sz="2800" dirty="0"/>
              <a:t>: (x, y, D), </a:t>
            </a:r>
            <a:r>
              <a:rPr lang="zh-CN" altLang="en-US" sz="2800" dirty="0"/>
              <a:t>其中</a:t>
            </a:r>
            <a:r>
              <a:rPr lang="en-US" altLang="zh-CN" sz="2800" dirty="0"/>
              <a:t>D</a:t>
            </a:r>
            <a:r>
              <a:rPr lang="zh-CN" altLang="en-US" sz="2800" dirty="0"/>
              <a:t>可以是</a:t>
            </a:r>
            <a:r>
              <a:rPr lang="en-US" altLang="zh-CN" sz="2800" dirty="0"/>
              <a:t>H(</a:t>
            </a:r>
            <a:r>
              <a:rPr lang="zh-CN" altLang="en-US" sz="2800" dirty="0"/>
              <a:t>往右</a:t>
            </a:r>
            <a:r>
              <a:rPr lang="en-US" altLang="zh-CN" sz="2800" dirty="0"/>
              <a:t>)</a:t>
            </a:r>
            <a:r>
              <a:rPr lang="zh-CN" altLang="en-US" sz="2800" dirty="0"/>
              <a:t>或者</a:t>
            </a:r>
            <a:r>
              <a:rPr lang="en-US" altLang="zh-CN" sz="2800" dirty="0"/>
              <a:t>V(</a:t>
            </a:r>
            <a:r>
              <a:rPr lang="zh-CN" altLang="en-US" sz="2800" dirty="0"/>
              <a:t>往下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数各个大小的正方形的个数。</a:t>
            </a:r>
          </a:p>
        </p:txBody>
      </p:sp>
      <p:pic>
        <p:nvPicPr>
          <p:cNvPr id="424964" name="Picture 4" descr="201img1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lum bright="2000"/>
            <a:grayscl/>
          </a:blip>
          <a:srcRect/>
          <a:stretch>
            <a:fillRect/>
          </a:stretch>
        </p:blipFill>
        <p:spPr>
          <a:xfrm>
            <a:off x="2971800" y="3325813"/>
            <a:ext cx="2952750" cy="2922587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01</a:t>
            </a:r>
            <a:r>
              <a:rPr lang="zh-CN" altLang="en-US" dirty="0"/>
              <a:t>矩阵表示每条边是否存在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枚举左上角和右下角</a:t>
            </a:r>
            <a:r>
              <a:rPr lang="en-US" altLang="zh-CN" dirty="0"/>
              <a:t>O(n</a:t>
            </a:r>
            <a:r>
              <a:rPr lang="en-US" altLang="zh-CN" baseline="30000" dirty="0"/>
              <a:t>4</a:t>
            </a:r>
            <a:r>
              <a:rPr lang="en-US" altLang="zh-CN" dirty="0"/>
              <a:t>), </a:t>
            </a:r>
            <a:r>
              <a:rPr lang="zh-CN" altLang="en-US" dirty="0"/>
              <a:t>检查四条边是否完全填充</a:t>
            </a:r>
            <a:r>
              <a:rPr lang="en-US" altLang="zh-CN" dirty="0"/>
              <a:t>O(n), </a:t>
            </a:r>
            <a:r>
              <a:rPr lang="zh-CN" altLang="en-US" dirty="0"/>
              <a:t>共</a:t>
            </a:r>
            <a:r>
              <a:rPr lang="en-US" altLang="zh-CN" dirty="0"/>
              <a:t>O(n</a:t>
            </a:r>
            <a:r>
              <a:rPr lang="en-US" altLang="zh-CN" baseline="30000" dirty="0"/>
              <a:t>5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算法二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预处理</a:t>
            </a:r>
            <a:r>
              <a:rPr lang="en-US" altLang="zh-CN" dirty="0"/>
              <a:t>: </a:t>
            </a:r>
            <a:r>
              <a:rPr lang="zh-CN" altLang="en-US" dirty="0"/>
              <a:t>每个点往右最大长度为几</a:t>
            </a:r>
            <a:r>
              <a:rPr lang="en-US" altLang="zh-CN" dirty="0"/>
              <a:t>, </a:t>
            </a:r>
            <a:r>
              <a:rPr lang="zh-CN" altLang="en-US" dirty="0"/>
              <a:t>从右往左递推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 = d[i+1] + 1, </a:t>
            </a:r>
            <a:r>
              <a:rPr lang="zh-CN" altLang="en-US" dirty="0"/>
              <a:t>或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]=0, </a:t>
            </a:r>
            <a:r>
              <a:rPr lang="zh-CN" altLang="en-US" dirty="0"/>
              <a:t>预处理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算法一降为</a:t>
            </a:r>
            <a:r>
              <a:rPr lang="en-US" altLang="zh-CN" dirty="0"/>
              <a:t>O(n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例题: 方格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例题: 方格</dc:title>
  <dc:creator>tiankong</dc:creator>
  <cp:lastModifiedBy>tiankong</cp:lastModifiedBy>
  <cp:revision>1</cp:revision>
  <dcterms:created xsi:type="dcterms:W3CDTF">2012-10-31T14:56:17Z</dcterms:created>
  <dcterms:modified xsi:type="dcterms:W3CDTF">2012-10-31T14:56:35Z</dcterms:modified>
</cp:coreProperties>
</file>