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 </a:t>
            </a:r>
            <a:r>
              <a:rPr lang="zh-CN" altLang="en-US" dirty="0"/>
              <a:t>边界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zh-CN" altLang="en-US" sz="2800" dirty="0"/>
              <a:t>给出从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出发的路线（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E</a:t>
            </a:r>
            <a:r>
              <a:rPr lang="zh-CN" altLang="en-US" sz="2800" dirty="0"/>
              <a:t>，</a:t>
            </a:r>
            <a:r>
              <a:rPr lang="en-US" altLang="zh-CN" sz="2800" dirty="0"/>
              <a:t>W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r>
              <a:rPr lang="zh-CN" altLang="en-US" sz="2800" dirty="0"/>
              <a:t>），找出边界。</a:t>
            </a:r>
          </a:p>
        </p:txBody>
      </p:sp>
      <p:pic>
        <p:nvPicPr>
          <p:cNvPr id="429060" name="Picture 4" descr="320img1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2636838"/>
            <a:ext cx="3778250" cy="381635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思考: 边界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思考: 边界</dc:title>
  <dc:creator>tiankong</dc:creator>
  <cp:lastModifiedBy>tiankong</cp:lastModifiedBy>
  <cp:revision>1</cp:revision>
  <dcterms:created xsi:type="dcterms:W3CDTF">2012-10-31T14:57:43Z</dcterms:created>
  <dcterms:modified xsi:type="dcterms:W3CDTF">2012-10-31T14:57:55Z</dcterms:modified>
</cp:coreProperties>
</file>