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</a:t>
            </a:r>
            <a:r>
              <a:rPr lang="zh-CN" altLang="en-US" dirty="0"/>
              <a:t>位图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有一个尺寸为</a:t>
            </a:r>
            <a:r>
              <a:rPr lang="en-US" altLang="zh-CN" dirty="0"/>
              <a:t>n*m</a:t>
            </a:r>
            <a:r>
              <a:rPr lang="zh-CN" altLang="en-US" dirty="0"/>
              <a:t>的长方形位图，位图的每个像素是白色或者是黑色但是至少有一个是白色，第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j</a:t>
            </a:r>
            <a:r>
              <a:rPr lang="zh-CN" altLang="en-US" dirty="0"/>
              <a:t>列的像素被称作像素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。每两个像素</a:t>
            </a:r>
            <a:r>
              <a:rPr lang="en-US" altLang="zh-CN" dirty="0"/>
              <a:t>(i1,j1)</a:t>
            </a:r>
            <a:r>
              <a:rPr lang="zh-CN" altLang="en-US" dirty="0"/>
              <a:t>和</a:t>
            </a:r>
            <a:r>
              <a:rPr lang="en-US" altLang="zh-CN" dirty="0"/>
              <a:t>(i2,j2)</a:t>
            </a:r>
            <a:r>
              <a:rPr lang="zh-CN" altLang="en-US" dirty="0"/>
              <a:t>的距离定义成：</a:t>
            </a:r>
            <a:r>
              <a:rPr lang="en-US" altLang="zh-CN" dirty="0"/>
              <a:t>|i1-i2|+|j1-j2|</a:t>
            </a:r>
          </a:p>
          <a:p>
            <a:r>
              <a:rPr lang="zh-CN" altLang="en-US" dirty="0"/>
              <a:t>对每个像素，计算到最近的白像素的距离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如果对于每个黑像素进行</a:t>
            </a:r>
            <a:r>
              <a:rPr lang="en-US" altLang="zh-CN" dirty="0" err="1"/>
              <a:t>floodfill</a:t>
            </a:r>
            <a:r>
              <a:rPr lang="zh-CN" altLang="en-US" dirty="0"/>
              <a:t>，将是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m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初始队列里有所有白像素，这样的</a:t>
            </a:r>
            <a:r>
              <a:rPr lang="en-US" altLang="zh-CN" dirty="0" err="1"/>
              <a:t>floodfill</a:t>
            </a:r>
            <a:r>
              <a:rPr lang="zh-CN" altLang="en-US" dirty="0"/>
              <a:t>可以一次算出所有黑像素的距离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例题: 位图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位图</dc:title>
  <dc:creator>tiankong</dc:creator>
  <cp:lastModifiedBy>tiankong</cp:lastModifiedBy>
  <cp:revision>1</cp:revision>
  <dcterms:created xsi:type="dcterms:W3CDTF">2012-10-31T15:01:21Z</dcterms:created>
  <dcterms:modified xsi:type="dcterms:W3CDTF">2012-10-31T15:01:34Z</dcterms:modified>
</cp:coreProperties>
</file>