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密度图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n&gt;r&gt;0</a:t>
            </a:r>
            <a:r>
              <a:rPr lang="zh-CN" altLang="en-US" dirty="0"/>
              <a:t>，一个</a:t>
            </a:r>
            <a:r>
              <a:rPr lang="en-US" altLang="zh-CN" dirty="0"/>
              <a:t>n*n</a:t>
            </a:r>
            <a:r>
              <a:rPr lang="zh-CN" altLang="en-US" dirty="0"/>
              <a:t>矩阵</a:t>
            </a:r>
            <a:r>
              <a:rPr lang="en-US" altLang="zh-CN" dirty="0"/>
              <a:t>F</a:t>
            </a:r>
            <a:r>
              <a:rPr lang="zh-CN" altLang="en-US" dirty="0"/>
              <a:t>，矩阵中距离定义为两个格子的行坐标差和列坐标差中较大的一个</a:t>
            </a:r>
          </a:p>
          <a:p>
            <a:r>
              <a:rPr lang="zh-CN" altLang="en-US" dirty="0"/>
              <a:t>求出矩阵</a:t>
            </a:r>
            <a:r>
              <a:rPr lang="en-US" altLang="zh-CN" dirty="0"/>
              <a:t>W</a:t>
            </a:r>
            <a:r>
              <a:rPr lang="zh-CN" altLang="en-US" dirty="0"/>
              <a:t>，其中</a:t>
            </a:r>
            <a:r>
              <a:rPr lang="en-US" altLang="zh-CN" dirty="0"/>
              <a:t>w[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矩阵中到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距离不超过</a:t>
            </a:r>
            <a:r>
              <a:rPr lang="en-US" altLang="zh-CN" dirty="0"/>
              <a:t>r</a:t>
            </a:r>
            <a:r>
              <a:rPr lang="zh-CN" altLang="en-US" dirty="0"/>
              <a:t>的所有数的和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方法一：</a:t>
            </a:r>
            <a:r>
              <a:rPr lang="en-US" altLang="zh-CN" dirty="0"/>
              <a:t>N=5, r=1</a:t>
            </a:r>
            <a:r>
              <a:rPr lang="zh-CN" altLang="en-US" dirty="0"/>
              <a:t>时考虑</a:t>
            </a:r>
            <a:r>
              <a:rPr lang="en-US" altLang="zh-CN" dirty="0"/>
              <a:t>W(3,3)</a:t>
            </a:r>
            <a:r>
              <a:rPr lang="zh-CN" altLang="en-US" dirty="0"/>
              <a:t>和</a:t>
            </a:r>
            <a:r>
              <a:rPr lang="en-US" altLang="zh-CN" dirty="0"/>
              <a:t>W(3,4)</a:t>
            </a:r>
            <a:r>
              <a:rPr lang="zh-CN" altLang="en-US" dirty="0"/>
              <a:t>的关系。需要计算一列上连续的一段和，同样可以递推得到</a:t>
            </a:r>
          </a:p>
          <a:p>
            <a:r>
              <a:rPr lang="zh-CN" altLang="en-US" dirty="0"/>
              <a:t>方法二：</a:t>
            </a:r>
            <a:r>
              <a:rPr lang="en-US" altLang="zh-CN" dirty="0"/>
              <a:t>d[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为从左上角到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的矩形内所有数的和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4888" y="4292600"/>
            <a:ext cx="2159000" cy="1944688"/>
            <a:chOff x="7920" y="5496"/>
            <a:chExt cx="1800" cy="2340"/>
          </a:xfrm>
        </p:grpSpPr>
        <p:sp>
          <p:nvSpPr>
            <p:cNvPr id="465925" name="Rectangle 5"/>
            <p:cNvSpPr>
              <a:spLocks noChangeArrowheads="1"/>
            </p:cNvSpPr>
            <p:nvPr/>
          </p:nvSpPr>
          <p:spPr bwMode="auto">
            <a:xfrm>
              <a:off x="7920" y="5496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6" name="Rectangle 6"/>
            <p:cNvSpPr>
              <a:spLocks noChangeArrowheads="1"/>
            </p:cNvSpPr>
            <p:nvPr/>
          </p:nvSpPr>
          <p:spPr bwMode="auto">
            <a:xfrm>
              <a:off x="8280" y="5496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7" name="Rectangle 7"/>
            <p:cNvSpPr>
              <a:spLocks noChangeArrowheads="1"/>
            </p:cNvSpPr>
            <p:nvPr/>
          </p:nvSpPr>
          <p:spPr bwMode="auto">
            <a:xfrm>
              <a:off x="8640" y="5496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8" name="Rectangle 8"/>
            <p:cNvSpPr>
              <a:spLocks noChangeArrowheads="1"/>
            </p:cNvSpPr>
            <p:nvPr/>
          </p:nvSpPr>
          <p:spPr bwMode="auto">
            <a:xfrm>
              <a:off x="9000" y="5496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9" name="Rectangle 9"/>
            <p:cNvSpPr>
              <a:spLocks noChangeArrowheads="1"/>
            </p:cNvSpPr>
            <p:nvPr/>
          </p:nvSpPr>
          <p:spPr bwMode="auto">
            <a:xfrm>
              <a:off x="9360" y="5496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0" name="Rectangle 10" descr="30%"/>
            <p:cNvSpPr>
              <a:spLocks noChangeArrowheads="1"/>
            </p:cNvSpPr>
            <p:nvPr/>
          </p:nvSpPr>
          <p:spPr bwMode="auto">
            <a:xfrm>
              <a:off x="9000" y="5964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1" name="Rectangle 11" descr="浅色下对角线"/>
            <p:cNvSpPr>
              <a:spLocks noChangeArrowheads="1"/>
            </p:cNvSpPr>
            <p:nvPr/>
          </p:nvSpPr>
          <p:spPr bwMode="auto">
            <a:xfrm>
              <a:off x="9360" y="5964"/>
              <a:ext cx="360" cy="46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2" name="Rectangle 12"/>
            <p:cNvSpPr>
              <a:spLocks noChangeArrowheads="1"/>
            </p:cNvSpPr>
            <p:nvPr/>
          </p:nvSpPr>
          <p:spPr bwMode="auto">
            <a:xfrm>
              <a:off x="7920" y="5964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3" name="Rectangle 13" descr="浅色上对角线"/>
            <p:cNvSpPr>
              <a:spLocks noChangeArrowheads="1"/>
            </p:cNvSpPr>
            <p:nvPr/>
          </p:nvSpPr>
          <p:spPr bwMode="auto">
            <a:xfrm>
              <a:off x="8280" y="5964"/>
              <a:ext cx="360" cy="46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4" name="Rectangle 14" descr="30%"/>
            <p:cNvSpPr>
              <a:spLocks noChangeArrowheads="1"/>
            </p:cNvSpPr>
            <p:nvPr/>
          </p:nvSpPr>
          <p:spPr bwMode="auto">
            <a:xfrm>
              <a:off x="8640" y="5964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5" name="Rectangle 15" descr="30%"/>
            <p:cNvSpPr>
              <a:spLocks noChangeArrowheads="1"/>
            </p:cNvSpPr>
            <p:nvPr/>
          </p:nvSpPr>
          <p:spPr bwMode="auto">
            <a:xfrm>
              <a:off x="9000" y="6432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6" name="Rectangle 16" descr="浅色下对角线"/>
            <p:cNvSpPr>
              <a:spLocks noChangeArrowheads="1"/>
            </p:cNvSpPr>
            <p:nvPr/>
          </p:nvSpPr>
          <p:spPr bwMode="auto">
            <a:xfrm>
              <a:off x="9360" y="6432"/>
              <a:ext cx="360" cy="46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7" name="Rectangle 17"/>
            <p:cNvSpPr>
              <a:spLocks noChangeArrowheads="1"/>
            </p:cNvSpPr>
            <p:nvPr/>
          </p:nvSpPr>
          <p:spPr bwMode="auto">
            <a:xfrm>
              <a:off x="7920" y="6432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8" name="Rectangle 18" descr="浅色上对角线"/>
            <p:cNvSpPr>
              <a:spLocks noChangeArrowheads="1"/>
            </p:cNvSpPr>
            <p:nvPr/>
          </p:nvSpPr>
          <p:spPr bwMode="auto">
            <a:xfrm>
              <a:off x="8280" y="6432"/>
              <a:ext cx="360" cy="46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39" name="Rectangle 19" descr="30%"/>
            <p:cNvSpPr>
              <a:spLocks noChangeArrowheads="1"/>
            </p:cNvSpPr>
            <p:nvPr/>
          </p:nvSpPr>
          <p:spPr bwMode="auto">
            <a:xfrm>
              <a:off x="8640" y="6432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0" name="Rectangle 20" descr="30%"/>
            <p:cNvSpPr>
              <a:spLocks noChangeArrowheads="1"/>
            </p:cNvSpPr>
            <p:nvPr/>
          </p:nvSpPr>
          <p:spPr bwMode="auto">
            <a:xfrm>
              <a:off x="9000" y="6900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1" name="Rectangle 21" descr="浅色下对角线"/>
            <p:cNvSpPr>
              <a:spLocks noChangeArrowheads="1"/>
            </p:cNvSpPr>
            <p:nvPr/>
          </p:nvSpPr>
          <p:spPr bwMode="auto">
            <a:xfrm>
              <a:off x="9360" y="6900"/>
              <a:ext cx="360" cy="46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2" name="Rectangle 22"/>
            <p:cNvSpPr>
              <a:spLocks noChangeArrowheads="1"/>
            </p:cNvSpPr>
            <p:nvPr/>
          </p:nvSpPr>
          <p:spPr bwMode="auto">
            <a:xfrm>
              <a:off x="7920" y="6900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3" name="Rectangle 23" descr="浅色上对角线"/>
            <p:cNvSpPr>
              <a:spLocks noChangeArrowheads="1"/>
            </p:cNvSpPr>
            <p:nvPr/>
          </p:nvSpPr>
          <p:spPr bwMode="auto">
            <a:xfrm>
              <a:off x="8280" y="6900"/>
              <a:ext cx="360" cy="46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4" name="Rectangle 24" descr="30%"/>
            <p:cNvSpPr>
              <a:spLocks noChangeArrowheads="1"/>
            </p:cNvSpPr>
            <p:nvPr/>
          </p:nvSpPr>
          <p:spPr bwMode="auto">
            <a:xfrm>
              <a:off x="8640" y="6900"/>
              <a:ext cx="360" cy="468"/>
            </a:xfrm>
            <a:prstGeom prst="rect">
              <a:avLst/>
            </a:prstGeom>
            <a:pattFill prst="pct3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5" name="Rectangle 25"/>
            <p:cNvSpPr>
              <a:spLocks noChangeArrowheads="1"/>
            </p:cNvSpPr>
            <p:nvPr/>
          </p:nvSpPr>
          <p:spPr bwMode="auto">
            <a:xfrm>
              <a:off x="9000" y="7368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6" name="Rectangle 26"/>
            <p:cNvSpPr>
              <a:spLocks noChangeArrowheads="1"/>
            </p:cNvSpPr>
            <p:nvPr/>
          </p:nvSpPr>
          <p:spPr bwMode="auto">
            <a:xfrm>
              <a:off x="9360" y="7368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7" name="Rectangle 27"/>
            <p:cNvSpPr>
              <a:spLocks noChangeArrowheads="1"/>
            </p:cNvSpPr>
            <p:nvPr/>
          </p:nvSpPr>
          <p:spPr bwMode="auto">
            <a:xfrm>
              <a:off x="7920" y="7368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8" name="Rectangle 28"/>
            <p:cNvSpPr>
              <a:spLocks noChangeArrowheads="1"/>
            </p:cNvSpPr>
            <p:nvPr/>
          </p:nvSpPr>
          <p:spPr bwMode="auto">
            <a:xfrm>
              <a:off x="8280" y="7368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9" name="Rectangle 29"/>
            <p:cNvSpPr>
              <a:spLocks noChangeArrowheads="1"/>
            </p:cNvSpPr>
            <p:nvPr/>
          </p:nvSpPr>
          <p:spPr bwMode="auto">
            <a:xfrm>
              <a:off x="8640" y="7368"/>
              <a:ext cx="3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密度图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密度图</dc:title>
  <dc:creator>tiankong</dc:creator>
  <cp:lastModifiedBy>tiankong</cp:lastModifiedBy>
  <cp:revision>1</cp:revision>
  <dcterms:created xsi:type="dcterms:W3CDTF">2012-10-31T14:55:57Z</dcterms:created>
  <dcterms:modified xsi:type="dcterms:W3CDTF">2012-10-31T14:56:08Z</dcterms:modified>
</cp:coreProperties>
</file>