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快乐的蜜月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宾馆有一间蜜月房非常舒适</a:t>
            </a:r>
            <a:r>
              <a:rPr lang="en-US" altLang="zh-CN" sz="2800" dirty="0"/>
              <a:t>, </a:t>
            </a:r>
            <a:r>
              <a:rPr lang="zh-CN" altLang="en-US" sz="2800" dirty="0"/>
              <a:t>经理在每年年底都会收到第二年的所有蜜月房预订单。第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中预订单包括：到达日期</a:t>
            </a:r>
            <a:r>
              <a:rPr lang="en-US" altLang="zh-CN" sz="2800" i="1" dirty="0"/>
              <a:t>S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、离去日期</a:t>
            </a:r>
            <a:r>
              <a:rPr lang="en-US" altLang="zh-CN" sz="2800" i="1" dirty="0"/>
              <a:t>T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和费用</a:t>
            </a:r>
            <a:r>
              <a:rPr lang="en-US" altLang="zh-CN" sz="2800" i="1" dirty="0" err="1"/>
              <a:t>C</a:t>
            </a:r>
            <a:r>
              <a:rPr lang="en-US" altLang="zh-CN" sz="2800" i="1" baseline="-25000" dirty="0" err="1"/>
              <a:t>i</a:t>
            </a:r>
            <a:endParaRPr lang="en-US" altLang="zh-CN" sz="2800" i="1" baseline="-250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不与任何其他预订要求发生冲突的预订单必然会被接受</a:t>
            </a:r>
            <a:r>
              <a:rPr lang="en-US" altLang="zh-CN" sz="2800" dirty="0"/>
              <a:t>;</a:t>
            </a:r>
            <a:r>
              <a:rPr lang="zh-CN" altLang="en-US" sz="2800" dirty="0"/>
              <a:t>对于其他订单</a:t>
            </a:r>
            <a:r>
              <a:rPr lang="en-US" altLang="zh-CN" sz="2800" dirty="0"/>
              <a:t>, </a:t>
            </a:r>
            <a:r>
              <a:rPr lang="zh-CN" altLang="en-US" sz="2800" dirty="0"/>
              <a:t>任两份的时间都不能重叠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你的任务是在所有合法方案中找出获利第</a:t>
            </a:r>
            <a:r>
              <a:rPr lang="en-US" altLang="zh-CN" sz="2800" dirty="0"/>
              <a:t>k(k&lt;=100)</a:t>
            </a:r>
            <a:r>
              <a:rPr lang="zh-CN" altLang="en-US" sz="2800" dirty="0"/>
              <a:t>大的方案</a:t>
            </a:r>
            <a:r>
              <a:rPr lang="en-US" altLang="zh-CN" sz="2800" dirty="0"/>
              <a:t>. </a:t>
            </a:r>
            <a:r>
              <a:rPr lang="zh-CN" altLang="en-US" sz="2800" dirty="0"/>
              <a:t>当然，可能有若干种方案的获利是一样大的。假如有</a:t>
            </a:r>
            <a:r>
              <a:rPr lang="en-US" altLang="zh-CN" sz="2800" dirty="0"/>
              <a:t>3</a:t>
            </a:r>
            <a:r>
              <a:rPr lang="zh-CN" altLang="en-US" sz="2800" dirty="0"/>
              <a:t>种方案的收入同时为</a:t>
            </a:r>
            <a:r>
              <a:rPr lang="en-US" altLang="zh-CN" sz="2800" dirty="0"/>
              <a:t>3</a:t>
            </a:r>
            <a:r>
              <a:rPr lang="zh-CN" altLang="en-US" sz="2800" dirty="0"/>
              <a:t>，有</a:t>
            </a:r>
            <a:r>
              <a:rPr lang="en-US" altLang="zh-CN" sz="2800" dirty="0"/>
              <a:t>2</a:t>
            </a:r>
            <a:r>
              <a:rPr lang="zh-CN" altLang="en-US" sz="2800" dirty="0"/>
              <a:t>种方案的收入为</a:t>
            </a:r>
            <a:r>
              <a:rPr lang="en-US" altLang="zh-CN" sz="2800" dirty="0"/>
              <a:t>2</a:t>
            </a:r>
            <a:r>
              <a:rPr lang="zh-CN" altLang="en-US" sz="2800" dirty="0"/>
              <a:t>，则收入为</a:t>
            </a:r>
            <a:r>
              <a:rPr lang="en-US" altLang="zh-CN" sz="2800" dirty="0"/>
              <a:t>3</a:t>
            </a:r>
            <a:r>
              <a:rPr lang="zh-CN" altLang="en-US" sz="2800" dirty="0"/>
              <a:t>的方案都属于获利最大，收入为</a:t>
            </a:r>
            <a:r>
              <a:rPr lang="en-US" altLang="zh-CN" sz="2800" dirty="0"/>
              <a:t>2</a:t>
            </a:r>
            <a:r>
              <a:rPr lang="zh-CN" altLang="en-US" sz="2800" dirty="0"/>
              <a:t>的方案都属于获利第二大。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所有的住、离店登记都在中午</a:t>
            </a:r>
            <a:r>
              <a:rPr lang="en-US" altLang="zh-CN" sz="2800" dirty="0"/>
              <a:t>12</a:t>
            </a:r>
            <a:r>
              <a:rPr lang="zh-CN" altLang="en-US" sz="2800" dirty="0"/>
              <a:t>点进行。共有</a:t>
            </a:r>
            <a:r>
              <a:rPr lang="en-US" altLang="zh-CN" sz="2800" i="1" dirty="0"/>
              <a:t>r</a:t>
            </a:r>
            <a:r>
              <a:rPr lang="zh-CN" altLang="en-US" sz="2800" dirty="0"/>
              <a:t>个预订要求</a:t>
            </a:r>
            <a:r>
              <a:rPr lang="en-US" altLang="zh-CN" sz="2800" dirty="0"/>
              <a:t>(</a:t>
            </a:r>
            <a:r>
              <a:rPr lang="en-US" altLang="zh-CN" sz="2800" i="1" dirty="0"/>
              <a:t>r</a:t>
            </a:r>
            <a:r>
              <a:rPr lang="en-US" altLang="zh-CN" sz="2800" dirty="0"/>
              <a:t>≤20,000)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首先考虑</a:t>
            </a:r>
            <a:r>
              <a:rPr lang="en-US" altLang="zh-CN" dirty="0"/>
              <a:t>k=1</a:t>
            </a:r>
            <a:r>
              <a:rPr lang="zh-CN" altLang="en-US" dirty="0"/>
              <a:t>的情况</a:t>
            </a:r>
            <a:r>
              <a:rPr lang="en-US" altLang="zh-CN" dirty="0"/>
              <a:t>. </a:t>
            </a:r>
            <a:r>
              <a:rPr lang="zh-CN" altLang="en-US" dirty="0"/>
              <a:t>由于天数比较小</a:t>
            </a:r>
            <a:r>
              <a:rPr lang="en-US" altLang="zh-CN" dirty="0"/>
              <a:t>(</a:t>
            </a:r>
            <a:r>
              <a:rPr lang="zh-CN" altLang="en-US" dirty="0"/>
              <a:t>最多</a:t>
            </a:r>
            <a:r>
              <a:rPr lang="en-US" altLang="zh-CN" dirty="0"/>
              <a:t>366</a:t>
            </a:r>
            <a:r>
              <a:rPr lang="zh-CN" altLang="en-US" dirty="0"/>
              <a:t>天</a:t>
            </a:r>
            <a:r>
              <a:rPr lang="en-US" altLang="zh-CN" dirty="0"/>
              <a:t>), </a:t>
            </a:r>
            <a:r>
              <a:rPr lang="zh-CN" altLang="en-US" dirty="0"/>
              <a:t>因此设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为前</a:t>
            </a:r>
            <a:r>
              <a:rPr lang="en-US" altLang="zh-CN" dirty="0" err="1"/>
              <a:t>i</a:t>
            </a:r>
            <a:r>
              <a:rPr lang="zh-CN" altLang="en-US" dirty="0"/>
              <a:t>天可到达的最大收益</a:t>
            </a:r>
            <a:r>
              <a:rPr lang="en-US" altLang="zh-CN" dirty="0"/>
              <a:t>, S</a:t>
            </a:r>
            <a:r>
              <a:rPr lang="en-US" altLang="zh-CN" baseline="-25000" dirty="0"/>
              <a:t>i</a:t>
            </a:r>
            <a:r>
              <a:rPr lang="zh-CN" altLang="en-US" dirty="0"/>
              <a:t>为右端点在</a:t>
            </a:r>
            <a:r>
              <a:rPr lang="en-US" altLang="zh-CN" dirty="0" err="1"/>
              <a:t>i</a:t>
            </a:r>
            <a:r>
              <a:rPr lang="zh-CN" altLang="en-US" dirty="0"/>
              <a:t>的线段集</a:t>
            </a:r>
            <a:r>
              <a:rPr lang="en-US" altLang="zh-CN" dirty="0"/>
              <a:t>. </a:t>
            </a:r>
            <a:r>
              <a:rPr lang="zh-CN" altLang="en-US" dirty="0"/>
              <a:t>有两类转移</a:t>
            </a:r>
          </a:p>
          <a:p>
            <a:pPr lvl="1"/>
            <a:r>
              <a:rPr lang="zh-CN" altLang="en-US" dirty="0"/>
              <a:t>不选取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的任何线段</a:t>
            </a:r>
            <a:r>
              <a:rPr lang="en-US" altLang="zh-CN" dirty="0"/>
              <a:t>, </a:t>
            </a:r>
            <a:r>
              <a:rPr lang="zh-CN" altLang="en-US" dirty="0"/>
              <a:t>为</a:t>
            </a:r>
            <a:r>
              <a:rPr lang="en-US" altLang="zh-CN" dirty="0"/>
              <a:t>d[i-1]</a:t>
            </a:r>
          </a:p>
          <a:p>
            <a:pPr lvl="1"/>
            <a:r>
              <a:rPr lang="zh-CN" altLang="en-US" dirty="0"/>
              <a:t>选取某条左端点为</a:t>
            </a:r>
            <a:r>
              <a:rPr lang="en-US" altLang="zh-CN" dirty="0"/>
              <a:t>j, </a:t>
            </a:r>
            <a:r>
              <a:rPr lang="zh-CN" altLang="en-US" dirty="0"/>
              <a:t>权值为</a:t>
            </a:r>
            <a:r>
              <a:rPr lang="en-US" altLang="zh-CN" dirty="0"/>
              <a:t>w</a:t>
            </a:r>
            <a:r>
              <a:rPr lang="zh-CN" altLang="en-US" dirty="0"/>
              <a:t>的线段</a:t>
            </a:r>
            <a:r>
              <a:rPr lang="en-US" altLang="zh-CN" dirty="0"/>
              <a:t>, </a:t>
            </a:r>
            <a:r>
              <a:rPr lang="zh-CN" altLang="en-US" dirty="0"/>
              <a:t>为</a:t>
            </a:r>
            <a:r>
              <a:rPr lang="en-US" altLang="zh-CN" dirty="0"/>
              <a:t>d[j]+w</a:t>
            </a:r>
          </a:p>
          <a:p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D+r</a:t>
            </a:r>
            <a:r>
              <a:rPr lang="en-US" altLang="zh-CN" dirty="0"/>
              <a:t>), </a:t>
            </a:r>
            <a:r>
              <a:rPr lang="zh-CN" altLang="en-US" dirty="0"/>
              <a:t>因为所有订单恰好被考虑一次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/>
              <a:t>D</a:t>
            </a:r>
            <a:r>
              <a:rPr lang="zh-CN" altLang="en-US" dirty="0"/>
              <a:t>为一年的天数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天收益前</a:t>
            </a:r>
            <a:r>
              <a:rPr lang="en-US" altLang="zh-CN" dirty="0"/>
              <a:t>k</a:t>
            </a:r>
            <a:r>
              <a:rPr lang="zh-CN" altLang="en-US" dirty="0"/>
              <a:t>大的方案</a:t>
            </a:r>
            <a:r>
              <a:rPr lang="en-US" altLang="zh-CN" dirty="0"/>
              <a:t>, </a:t>
            </a:r>
            <a:r>
              <a:rPr lang="zh-CN" altLang="en-US" dirty="0"/>
              <a:t>前</a:t>
            </a:r>
            <a:r>
              <a:rPr lang="en-US" altLang="zh-CN" dirty="0"/>
              <a:t>j</a:t>
            </a:r>
            <a:r>
              <a:rPr lang="zh-CN" altLang="en-US" dirty="0"/>
              <a:t>天</a:t>
            </a:r>
            <a:r>
              <a:rPr lang="en-US" altLang="zh-CN" dirty="0"/>
              <a:t>(j &lt;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天也是前</a:t>
            </a:r>
            <a:r>
              <a:rPr lang="en-US" altLang="zh-CN" dirty="0"/>
              <a:t>k</a:t>
            </a:r>
            <a:r>
              <a:rPr lang="zh-CN" altLang="en-US" dirty="0"/>
              <a:t>大的</a:t>
            </a:r>
            <a:r>
              <a:rPr lang="en-US" altLang="zh-CN" dirty="0"/>
              <a:t>, </a:t>
            </a:r>
            <a:r>
              <a:rPr lang="zh-CN" altLang="en-US" dirty="0"/>
              <a:t>因此每个阶段需要保留前</a:t>
            </a:r>
            <a:r>
              <a:rPr lang="en-US" altLang="zh-CN" dirty="0"/>
              <a:t>k</a:t>
            </a:r>
            <a:r>
              <a:rPr lang="zh-CN" altLang="en-US" dirty="0"/>
              <a:t>大的方案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d[</a:t>
            </a:r>
            <a:r>
              <a:rPr lang="en-US" altLang="zh-CN" dirty="0" err="1"/>
              <a:t>i,k</a:t>
            </a:r>
            <a:r>
              <a:rPr lang="en-US" altLang="zh-CN" dirty="0"/>
              <a:t>]</a:t>
            </a:r>
            <a:r>
              <a:rPr lang="zh-CN" altLang="en-US" dirty="0"/>
              <a:t>为前</a:t>
            </a:r>
            <a:r>
              <a:rPr lang="en-US" altLang="zh-CN" dirty="0" err="1"/>
              <a:t>i</a:t>
            </a:r>
            <a:r>
              <a:rPr lang="zh-CN" altLang="en-US" dirty="0"/>
              <a:t>天第</a:t>
            </a:r>
            <a:r>
              <a:rPr lang="en-US" altLang="zh-CN" dirty="0"/>
              <a:t>k</a:t>
            </a:r>
            <a:r>
              <a:rPr lang="zh-CN" altLang="en-US" dirty="0"/>
              <a:t>大的方案</a:t>
            </a:r>
            <a:r>
              <a:rPr lang="en-US" altLang="zh-CN" dirty="0"/>
              <a:t>, </a:t>
            </a:r>
            <a:r>
              <a:rPr lang="zh-CN" altLang="en-US" dirty="0"/>
              <a:t>每次考虑某条左端点为</a:t>
            </a:r>
            <a:r>
              <a:rPr lang="en-US" altLang="zh-CN" dirty="0"/>
              <a:t>j</a:t>
            </a:r>
            <a:r>
              <a:rPr lang="zh-CN" altLang="en-US" dirty="0"/>
              <a:t>的线段</a:t>
            </a:r>
            <a:r>
              <a:rPr lang="en-US" altLang="zh-CN" dirty="0"/>
              <a:t>x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设数组</a:t>
            </a:r>
            <a:r>
              <a:rPr lang="en-US" altLang="zh-CN" dirty="0"/>
              <a:t>g[k] = d[</a:t>
            </a:r>
            <a:r>
              <a:rPr lang="en-US" altLang="zh-CN" dirty="0" err="1"/>
              <a:t>j,k</a:t>
            </a:r>
            <a:r>
              <a:rPr lang="en-US" altLang="zh-CN" dirty="0"/>
              <a:t>]+w,</a:t>
            </a:r>
            <a:r>
              <a:rPr lang="zh-CN" altLang="en-US" dirty="0"/>
              <a:t>与</a:t>
            </a:r>
            <a:r>
              <a:rPr lang="en-US" altLang="zh-CN" dirty="0"/>
              <a:t>d[</a:t>
            </a:r>
            <a:r>
              <a:rPr lang="en-US" altLang="zh-CN" dirty="0" err="1"/>
              <a:t>i,k</a:t>
            </a:r>
            <a:r>
              <a:rPr lang="en-US" altLang="zh-CN" dirty="0"/>
              <a:t>]</a:t>
            </a:r>
            <a:r>
              <a:rPr lang="zh-CN" altLang="en-US" dirty="0"/>
              <a:t>归并取前</a:t>
            </a:r>
            <a:r>
              <a:rPr lang="en-US" altLang="zh-CN" dirty="0"/>
              <a:t>k</a:t>
            </a:r>
            <a:r>
              <a:rPr lang="zh-CN" altLang="en-US" dirty="0"/>
              <a:t>的元素</a:t>
            </a:r>
          </a:p>
          <a:p>
            <a:r>
              <a:rPr lang="zh-CN" altLang="en-US" dirty="0"/>
              <a:t>每考虑一条线段的时间复杂度为</a:t>
            </a:r>
            <a:r>
              <a:rPr lang="en-US" altLang="zh-CN" dirty="0"/>
              <a:t>O(k), </a:t>
            </a:r>
            <a:r>
              <a:rPr lang="zh-CN" altLang="en-US" dirty="0"/>
              <a:t>因此总时间复杂度为</a:t>
            </a:r>
            <a:r>
              <a:rPr lang="en-US" altLang="zh-CN" dirty="0"/>
              <a:t>O(</a:t>
            </a:r>
            <a:r>
              <a:rPr lang="en-US" altLang="zh-CN" dirty="0" err="1"/>
              <a:t>D+kr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快乐的蜜月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快乐的蜜月</dc:title>
  <dc:creator>tiankong</dc:creator>
  <cp:lastModifiedBy>tiankong</cp:lastModifiedBy>
  <cp:revision>1</cp:revision>
  <dcterms:created xsi:type="dcterms:W3CDTF">2012-10-31T15:06:53Z</dcterms:created>
  <dcterms:modified xsi:type="dcterms:W3CDTF">2012-10-31T15:07:03Z</dcterms:modified>
</cp:coreProperties>
</file>