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方块消除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</a:t>
            </a:r>
            <a:r>
              <a:rPr lang="zh-CN" altLang="en-US" dirty="0"/>
              <a:t>个带颜色方格排成一列，相同颜色的方块连成一个区域（如果两个相邻方块颜色相同，则这两个方块属于同一区域）</a:t>
            </a:r>
          </a:p>
          <a:p>
            <a:r>
              <a:rPr lang="zh-CN" altLang="en-US" dirty="0"/>
              <a:t>游戏时，你可以任选一个区域消去。设这个区域包含的方块数为</a:t>
            </a:r>
            <a:r>
              <a:rPr lang="en-US" altLang="zh-CN" i="1" dirty="0"/>
              <a:t>x</a:t>
            </a:r>
            <a:r>
              <a:rPr lang="zh-CN" altLang="en-US" dirty="0"/>
              <a:t>，则将得到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方块消去之后将产生空列</a:t>
            </a:r>
            <a:r>
              <a:rPr lang="en-US" altLang="zh-CN" dirty="0"/>
              <a:t>, </a:t>
            </a:r>
            <a:r>
              <a:rPr lang="zh-CN" altLang="en-US" dirty="0"/>
              <a:t>此时其右边的所有方块就会向左移</a:t>
            </a:r>
            <a:r>
              <a:rPr lang="en-US" altLang="zh-CN" dirty="0"/>
              <a:t>, </a:t>
            </a:r>
            <a:r>
              <a:rPr lang="zh-CN" altLang="en-US" dirty="0"/>
              <a:t>直到所有方格连在一起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方块消除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下面是一个游戏的例子</a:t>
            </a:r>
          </a:p>
        </p:txBody>
      </p:sp>
      <p:pic>
        <p:nvPicPr>
          <p:cNvPr id="624644" name="Picture 4" descr="p10559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6106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输入表示成两个长度为</a:t>
            </a:r>
            <a:r>
              <a:rPr lang="en-US" altLang="zh-CN" dirty="0"/>
              <a:t>L</a:t>
            </a:r>
            <a:r>
              <a:rPr lang="zh-CN" altLang="en-US" dirty="0"/>
              <a:t>的数组</a:t>
            </a:r>
            <a:r>
              <a:rPr lang="en-US" altLang="zh-CN" dirty="0"/>
              <a:t>color</a:t>
            </a:r>
            <a:r>
              <a:rPr lang="zh-CN" altLang="en-US" dirty="0"/>
              <a:t>和</a:t>
            </a:r>
            <a:r>
              <a:rPr lang="en-US" altLang="zh-CN" dirty="0" err="1"/>
              <a:t>len</a:t>
            </a:r>
            <a:endParaRPr lang="en-US" altLang="zh-CN" i="1" dirty="0"/>
          </a:p>
          <a:p>
            <a:pPr lvl="1"/>
            <a:r>
              <a:rPr lang="en-US" altLang="zh-CN" i="1" dirty="0"/>
              <a:t>L</a:t>
            </a:r>
            <a:r>
              <a:rPr lang="zh-CN" altLang="en-US" dirty="0"/>
              <a:t>表示有多少“段”不同的颜色方块</a:t>
            </a:r>
          </a:p>
          <a:p>
            <a:pPr lvl="1"/>
            <a:r>
              <a:rPr lang="en-US" altLang="zh-CN" dirty="0"/>
              <a:t>color[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i="1" dirty="0" err="1"/>
              <a:t>i</a:t>
            </a:r>
            <a:r>
              <a:rPr lang="zh-CN" altLang="en-US" dirty="0"/>
              <a:t>段的颜色</a:t>
            </a:r>
          </a:p>
          <a:p>
            <a:pPr lvl="1"/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i="1" dirty="0" err="1"/>
              <a:t>i</a:t>
            </a:r>
            <a:r>
              <a:rPr lang="zh-CN" altLang="en-US" dirty="0"/>
              <a:t>段的方块长度</a:t>
            </a:r>
          </a:p>
          <a:p>
            <a:r>
              <a:rPr lang="zh-CN" altLang="en-US" dirty="0"/>
              <a:t>题目的例子成</a:t>
            </a:r>
            <a:r>
              <a:rPr lang="en-US" altLang="zh-CN" dirty="0"/>
              <a:t>color={1,2,3,1}, </a:t>
            </a:r>
            <a:r>
              <a:rPr lang="en-US" altLang="zh-CN" dirty="0" err="1"/>
              <a:t>len</a:t>
            </a:r>
            <a:r>
              <a:rPr lang="en-US" altLang="zh-CN" dirty="0"/>
              <a:t>={1,4,3,1}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表示在第</a:t>
            </a:r>
            <a:r>
              <a:rPr lang="en-US" altLang="zh-CN" dirty="0" err="1"/>
              <a:t>i~j</a:t>
            </a:r>
            <a:r>
              <a:rPr lang="zh-CN" altLang="en-US" dirty="0"/>
              <a:t>段方块的右边添加</a:t>
            </a:r>
            <a:r>
              <a:rPr lang="en-US" altLang="zh-CN" dirty="0"/>
              <a:t>k</a:t>
            </a:r>
            <a:r>
              <a:rPr lang="zh-CN" altLang="en-US" dirty="0"/>
              <a:t>个颜色为</a:t>
            </a:r>
            <a:r>
              <a:rPr lang="en-US" altLang="zh-CN" dirty="0"/>
              <a:t>color[j]</a:t>
            </a:r>
            <a:r>
              <a:rPr lang="zh-CN" altLang="en-US" dirty="0"/>
              <a:t>的方块后得到的方块序列</a:t>
            </a:r>
            <a:r>
              <a:rPr lang="en-US" altLang="zh-CN" dirty="0"/>
              <a:t>, </a:t>
            </a:r>
            <a:r>
              <a:rPr lang="zh-CN" altLang="en-US" dirty="0"/>
              <a:t>相当于考虑第</a:t>
            </a:r>
            <a:r>
              <a:rPr lang="en-US" altLang="zh-CN" dirty="0" err="1"/>
              <a:t>i~j</a:t>
            </a:r>
            <a:r>
              <a:rPr lang="zh-CN" altLang="en-US" dirty="0"/>
              <a:t>段</a:t>
            </a:r>
            <a:r>
              <a:rPr lang="en-US" altLang="zh-CN" dirty="0"/>
              <a:t>, </a:t>
            </a:r>
            <a:r>
              <a:rPr lang="zh-CN" altLang="en-US" dirty="0"/>
              <a:t>但让</a:t>
            </a:r>
            <a:r>
              <a:rPr lang="en-US" altLang="zh-CN" dirty="0" err="1"/>
              <a:t>len</a:t>
            </a:r>
            <a:r>
              <a:rPr lang="en-US" altLang="zh-CN" dirty="0"/>
              <a:t>[j]</a:t>
            </a:r>
            <a:r>
              <a:rPr lang="zh-CN" altLang="en-US" dirty="0"/>
              <a:t>的值增加</a:t>
            </a:r>
            <a:r>
              <a:rPr lang="en-US" altLang="zh-CN" dirty="0"/>
              <a:t>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表示把序列</a:t>
            </a:r>
            <a:r>
              <a:rPr lang="en-US" altLang="zh-CN" dirty="0"/>
              <a:t>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消除的最大得分</a:t>
            </a:r>
          </a:p>
          <a:p>
            <a:r>
              <a:rPr lang="zh-CN" altLang="en-US" dirty="0"/>
              <a:t>考虑最后一段，有两类决策</a:t>
            </a:r>
          </a:p>
          <a:p>
            <a:pPr lvl="1"/>
            <a:r>
              <a:rPr lang="zh-CN" altLang="en-US" dirty="0"/>
              <a:t>如果马上消掉，就是</a:t>
            </a:r>
            <a:r>
              <a:rPr lang="en-US" altLang="zh-CN" dirty="0"/>
              <a:t>d[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-1,0]+(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]+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如果和前面的若干段一起消，设这“若干段”中最后面的那一段是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p</a:t>
            </a:r>
            <a:r>
              <a:rPr lang="en-US" altLang="zh-CN" dirty="0"/>
              <a:t>&lt;</a:t>
            </a:r>
            <a:r>
              <a:rPr lang="en-US" altLang="zh-CN" i="1" dirty="0"/>
              <a:t>j</a:t>
            </a:r>
            <a:r>
              <a:rPr lang="en-US" altLang="zh-CN" dirty="0"/>
              <a:t>)</a:t>
            </a:r>
            <a:r>
              <a:rPr lang="zh-CN" altLang="en-US" dirty="0"/>
              <a:t>，得分为</a:t>
            </a:r>
            <a:r>
              <a:rPr lang="en-US" altLang="zh-CN" dirty="0"/>
              <a:t>d[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p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 err="1"/>
              <a:t>+len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]]+d[</a:t>
            </a:r>
            <a:r>
              <a:rPr lang="en-US" altLang="zh-CN" i="1" dirty="0"/>
              <a:t>p</a:t>
            </a:r>
            <a:r>
              <a:rPr lang="en-US" altLang="zh-CN" dirty="0"/>
              <a:t>+1,</a:t>
            </a:r>
            <a:r>
              <a:rPr lang="en-US" altLang="zh-CN" i="1" dirty="0"/>
              <a:t>j</a:t>
            </a:r>
            <a:r>
              <a:rPr lang="en-US" altLang="zh-CN" dirty="0"/>
              <a:t>-1,0], </a:t>
            </a:r>
            <a:r>
              <a:rPr lang="zh-CN" altLang="en-US" dirty="0"/>
              <a:t>其中</a:t>
            </a:r>
            <a:r>
              <a:rPr lang="en-US" altLang="zh-CN" dirty="0"/>
              <a:t>color[</a:t>
            </a:r>
            <a:r>
              <a:rPr lang="en-US" altLang="zh-CN" i="1" dirty="0"/>
              <a:t>p</a:t>
            </a:r>
            <a:r>
              <a:rPr lang="en-US" altLang="zh-CN" dirty="0"/>
              <a:t>]=color[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边界条件是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i</a:t>
            </a:r>
            <a:r>
              <a:rPr lang="en-US" altLang="zh-CN" dirty="0"/>
              <a:t>-1,0]=0</a:t>
            </a:r>
          </a:p>
          <a:p>
            <a:r>
              <a:rPr lang="zh-CN" altLang="en-US" dirty="0"/>
              <a:t>时间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), </a:t>
            </a:r>
            <a:r>
              <a:rPr lang="zh-CN" altLang="en-US" dirty="0"/>
              <a:t>建议用记忆化递归实现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方块消除</vt:lpstr>
      <vt:lpstr>方块消除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方块消除</dc:title>
  <dc:creator>tiankong</dc:creator>
  <cp:lastModifiedBy>tiankong</cp:lastModifiedBy>
  <cp:revision>1</cp:revision>
  <dcterms:created xsi:type="dcterms:W3CDTF">2012-10-31T15:07:33Z</dcterms:created>
  <dcterms:modified xsi:type="dcterms:W3CDTF">2012-10-31T15:07:49Z</dcterms:modified>
</cp:coreProperties>
</file>