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0" d="100"/>
          <a:sy n="40" d="100"/>
        </p:scale>
        <p:origin x="-139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9488F21-843B-44AF-AA54-35493E7474C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  <a:r>
              <a:rPr lang="en-US" altLang="zh-CN" dirty="0"/>
              <a:t>: </a:t>
            </a:r>
            <a:r>
              <a:rPr lang="zh-CN" altLang="en-US" dirty="0"/>
              <a:t>最大环形子矩形</a:t>
            </a:r>
          </a:p>
        </p:txBody>
      </p:sp>
      <p:sp>
        <p:nvSpPr>
          <p:cNvPr id="6123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924800" cy="4525963"/>
          </a:xfrm>
        </p:spPr>
        <p:txBody>
          <a:bodyPr/>
          <a:lstStyle/>
          <a:p>
            <a:r>
              <a:rPr lang="zh-CN" altLang="en-US" sz="2800" dirty="0"/>
              <a:t>给</a:t>
            </a:r>
            <a:r>
              <a:rPr lang="en-US" altLang="zh-CN" sz="2800" dirty="0"/>
              <a:t>n*n</a:t>
            </a:r>
            <a:r>
              <a:rPr lang="zh-CN" altLang="en-US" sz="2800" dirty="0"/>
              <a:t>矩阵</a:t>
            </a:r>
            <a:r>
              <a:rPr lang="en-US" altLang="zh-CN" sz="2800" dirty="0"/>
              <a:t>, </a:t>
            </a:r>
            <a:r>
              <a:rPr lang="zh-CN" altLang="en-US" sz="2800" dirty="0"/>
              <a:t>第一行和最后一行看作是连通的</a:t>
            </a:r>
            <a:r>
              <a:rPr lang="en-US" altLang="zh-CN" sz="2800" dirty="0"/>
              <a:t>; </a:t>
            </a:r>
            <a:r>
              <a:rPr lang="zh-CN" altLang="en-US" sz="2800" dirty="0"/>
              <a:t>第一列和最后一列看作是连通的</a:t>
            </a:r>
          </a:p>
          <a:p>
            <a:r>
              <a:rPr lang="zh-CN" altLang="en-US" sz="2800" dirty="0"/>
              <a:t>求和最大的子矩阵</a:t>
            </a:r>
          </a:p>
        </p:txBody>
      </p:sp>
      <p:pic>
        <p:nvPicPr>
          <p:cNvPr id="612356" name="Picture 4"/>
          <p:cNvPicPr>
            <a:picLocks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895600" y="3241675"/>
            <a:ext cx="3276600" cy="3235325"/>
          </a:xfrm>
          <a:noFill/>
          <a:ln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全屏显示(4:3)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思考: 最大环形子矩形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思考: 最大环形子矩形</dc:title>
  <dc:creator>tiankong</dc:creator>
  <cp:lastModifiedBy>tiankong</cp:lastModifiedBy>
  <cp:revision>1</cp:revision>
  <dcterms:created xsi:type="dcterms:W3CDTF">2012-10-31T14:55:34Z</dcterms:created>
  <dcterms:modified xsi:type="dcterms:W3CDTF">2012-10-31T14:55:48Z</dcterms:modified>
</cp:coreProperties>
</file>