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43F0E3-F1DE-4542-A33B-602B7895D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</a:t>
            </a:r>
            <a:r>
              <a:rPr lang="zh-CN" altLang="en-US" dirty="0"/>
              <a:t>电子表格计算器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r>
              <a:rPr lang="zh-CN" altLang="en-US" sz="2800" dirty="0"/>
              <a:t>给出一个表格</a:t>
            </a:r>
            <a:r>
              <a:rPr lang="en-US" altLang="zh-CN" sz="2800" dirty="0"/>
              <a:t>, </a:t>
            </a:r>
            <a:r>
              <a:rPr lang="zh-CN" altLang="en-US" sz="2800" dirty="0"/>
              <a:t>有些格子已知道</a:t>
            </a:r>
            <a:r>
              <a:rPr lang="en-US" altLang="zh-CN" sz="2800" dirty="0"/>
              <a:t>, </a:t>
            </a:r>
            <a:r>
              <a:rPr lang="zh-CN" altLang="en-US" sz="2800" dirty="0"/>
              <a:t>有些需要计算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行用</a:t>
            </a:r>
            <a:r>
              <a:rPr lang="en-US" altLang="zh-CN" sz="2800" dirty="0"/>
              <a:t>A,B,C…</a:t>
            </a:r>
            <a:r>
              <a:rPr lang="zh-CN" altLang="en-US" sz="2800" dirty="0"/>
              <a:t>表示</a:t>
            </a:r>
            <a:r>
              <a:rPr lang="en-US" altLang="zh-CN" sz="2800" dirty="0"/>
              <a:t>, </a:t>
            </a:r>
            <a:r>
              <a:rPr lang="zh-CN" altLang="en-US" sz="2800" dirty="0"/>
              <a:t>列用</a:t>
            </a:r>
            <a:r>
              <a:rPr lang="en-US" altLang="zh-CN" sz="2800" dirty="0"/>
              <a:t>0,1,2…</a:t>
            </a:r>
            <a:r>
              <a:rPr lang="zh-CN" altLang="en-US" sz="2800" dirty="0"/>
              <a:t>表示</a:t>
            </a:r>
          </a:p>
          <a:p>
            <a:r>
              <a:rPr lang="zh-CN" altLang="en-US" sz="2800" dirty="0"/>
              <a:t>计算出所有值</a:t>
            </a:r>
            <a:r>
              <a:rPr lang="en-US" altLang="zh-CN" sz="2800" dirty="0"/>
              <a:t>, </a:t>
            </a:r>
            <a:r>
              <a:rPr lang="zh-CN" altLang="en-US" sz="2800" dirty="0"/>
              <a:t>或报告出现循环</a:t>
            </a:r>
            <a:r>
              <a:rPr lang="zh-CN" altLang="en-US" sz="2800" b="1" dirty="0"/>
              <a:t>引用</a:t>
            </a:r>
          </a:p>
        </p:txBody>
      </p:sp>
      <p:graphicFrame>
        <p:nvGraphicFramePr>
          <p:cNvPr id="683012" name="Group 4"/>
          <p:cNvGraphicFramePr>
            <a:graphicFrameLocks noGrp="1"/>
          </p:cNvGraphicFramePr>
          <p:nvPr>
            <p:ph sz="quarter" idx="2"/>
          </p:nvPr>
        </p:nvGraphicFramePr>
        <p:xfrm>
          <a:off x="912813" y="3667125"/>
          <a:ext cx="2668587" cy="1150938"/>
        </p:xfrm>
        <a:graphic>
          <a:graphicData uri="http://schemas.openxmlformats.org/drawingml/2006/table">
            <a:tbl>
              <a:tblPr/>
              <a:tblGrid>
                <a:gridCol w="1335087"/>
                <a:gridCol w="13335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A1+B1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B0-A1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3023" name="Group 15"/>
          <p:cNvGraphicFramePr>
            <a:graphicFrameLocks noGrp="1"/>
          </p:cNvGraphicFramePr>
          <p:nvPr>
            <p:ph sz="quarter" idx="3"/>
          </p:nvPr>
        </p:nvGraphicFramePr>
        <p:xfrm>
          <a:off x="6330950" y="3667125"/>
          <a:ext cx="2206625" cy="1114426"/>
        </p:xfrm>
        <a:graphic>
          <a:graphicData uri="http://schemas.openxmlformats.org/drawingml/2006/table">
            <a:tbl>
              <a:tblPr/>
              <a:tblGrid>
                <a:gridCol w="1103313"/>
                <a:gridCol w="1103312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3034" name="AutoShape 26"/>
          <p:cNvSpPr>
            <a:spLocks noChangeArrowheads="1"/>
          </p:cNvSpPr>
          <p:nvPr/>
        </p:nvSpPr>
        <p:spPr bwMode="auto">
          <a:xfrm>
            <a:off x="3995738" y="4149725"/>
            <a:ext cx="1655762" cy="7191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方法一</a:t>
            </a:r>
            <a:r>
              <a:rPr lang="en-US" altLang="zh-CN" dirty="0"/>
              <a:t>: </a:t>
            </a:r>
            <a:r>
              <a:rPr lang="zh-CN" altLang="en-US" dirty="0"/>
              <a:t>不断计算可以算出来的元素</a:t>
            </a:r>
            <a:r>
              <a:rPr lang="en-US" altLang="zh-CN" dirty="0"/>
              <a:t>, </a:t>
            </a:r>
            <a:r>
              <a:rPr lang="zh-CN" altLang="en-US" dirty="0"/>
              <a:t>直到无元素可算</a:t>
            </a:r>
            <a:r>
              <a:rPr lang="en-US" altLang="zh-CN" dirty="0"/>
              <a:t>. </a:t>
            </a:r>
            <a:r>
              <a:rPr lang="zh-CN" altLang="en-US" dirty="0"/>
              <a:t>迭代次数不超过</a:t>
            </a:r>
            <a:r>
              <a:rPr lang="en-US" altLang="zh-CN" dirty="0"/>
              <a:t>O(nm), </a:t>
            </a:r>
            <a:r>
              <a:rPr lang="zh-CN" altLang="en-US" dirty="0"/>
              <a:t>每次需要检查</a:t>
            </a:r>
            <a:r>
              <a:rPr lang="en-US" altLang="zh-CN" dirty="0"/>
              <a:t>nm</a:t>
            </a:r>
            <a:r>
              <a:rPr lang="zh-CN" altLang="en-US" dirty="0"/>
              <a:t>元素</a:t>
            </a:r>
            <a:r>
              <a:rPr lang="en-US" altLang="zh-CN" dirty="0"/>
              <a:t>, </a:t>
            </a:r>
            <a:r>
              <a:rPr lang="zh-CN" altLang="en-US" dirty="0"/>
              <a:t>每次检查最多需要</a:t>
            </a:r>
            <a:r>
              <a:rPr lang="en-US" altLang="zh-CN" dirty="0"/>
              <a:t>O(nm)</a:t>
            </a:r>
            <a:r>
              <a:rPr lang="zh-CN" altLang="en-US" dirty="0"/>
              <a:t>次计算</a:t>
            </a:r>
            <a:r>
              <a:rPr lang="en-US" altLang="zh-CN" dirty="0"/>
              <a:t>(</a:t>
            </a:r>
            <a:r>
              <a:rPr lang="zh-CN" altLang="en-US" dirty="0"/>
              <a:t>如果式子长</a:t>
            </a:r>
            <a:r>
              <a:rPr lang="en-US" altLang="zh-CN" dirty="0"/>
              <a:t>), </a:t>
            </a:r>
            <a:r>
              <a:rPr lang="zh-CN" altLang="en-US" dirty="0"/>
              <a:t>共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m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方法二</a:t>
            </a:r>
            <a:r>
              <a:rPr lang="en-US" altLang="zh-CN" dirty="0"/>
              <a:t>: </a:t>
            </a:r>
            <a:r>
              <a:rPr lang="zh-CN" altLang="en-US" dirty="0"/>
              <a:t>先拓扑排序</a:t>
            </a:r>
            <a:r>
              <a:rPr lang="en-US" altLang="zh-CN" dirty="0"/>
              <a:t>, </a:t>
            </a:r>
            <a:r>
              <a:rPr lang="zh-CN" altLang="en-US" dirty="0"/>
              <a:t>按照拓扑顺序计算</a:t>
            </a:r>
            <a:r>
              <a:rPr lang="en-US" altLang="zh-CN" dirty="0"/>
              <a:t>. </a:t>
            </a:r>
            <a:r>
              <a:rPr lang="zh-CN" altLang="en-US" dirty="0"/>
              <a:t>拓扑排序为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m</a:t>
            </a:r>
            <a:r>
              <a:rPr lang="en-US" altLang="zh-CN" baseline="30000" dirty="0"/>
              <a:t>2</a:t>
            </a:r>
            <a:r>
              <a:rPr lang="en-US" altLang="zh-CN" dirty="0"/>
              <a:t>), </a:t>
            </a:r>
            <a:r>
              <a:rPr lang="zh-CN" altLang="en-US" dirty="0"/>
              <a:t>计算</a:t>
            </a:r>
            <a:r>
              <a:rPr lang="en-US" altLang="zh-CN" dirty="0"/>
              <a:t>nm</a:t>
            </a:r>
            <a:r>
              <a:rPr lang="zh-CN" altLang="en-US" dirty="0"/>
              <a:t>次</a:t>
            </a:r>
            <a:r>
              <a:rPr lang="en-US" altLang="zh-CN" dirty="0"/>
              <a:t>, </a:t>
            </a:r>
            <a:r>
              <a:rPr lang="zh-CN" altLang="en-US" dirty="0"/>
              <a:t>每次</a:t>
            </a:r>
            <a:r>
              <a:rPr lang="en-US" altLang="zh-CN" dirty="0"/>
              <a:t>O(nm), </a:t>
            </a:r>
            <a:r>
              <a:rPr lang="zh-CN" altLang="en-US" dirty="0"/>
              <a:t>共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m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例题: 电子表格计算器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电子表格计算器</dc:title>
  <dc:creator>tiankong</dc:creator>
  <cp:lastModifiedBy>tiankong</cp:lastModifiedBy>
  <cp:revision>1</cp:revision>
  <dcterms:created xsi:type="dcterms:W3CDTF">2012-10-31T15:00:18Z</dcterms:created>
  <dcterms:modified xsi:type="dcterms:W3CDTF">2012-10-31T15:00:31Z</dcterms:modified>
</cp:coreProperties>
</file>