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矩形里的暴风雨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zh-CN" sz="2800" dirty="0"/>
              <a:t>M*N</a:t>
            </a:r>
            <a:r>
              <a:rPr lang="zh-CN" altLang="en-US" sz="2800" dirty="0"/>
              <a:t>的网格，每个格子上有一个字母，相同字母组成连通块称为省。字母</a:t>
            </a:r>
            <a:r>
              <a:rPr lang="en-US" altLang="zh-CN" sz="2800" dirty="0"/>
              <a:t>A</a:t>
            </a:r>
            <a:r>
              <a:rPr lang="zh-CN" altLang="en-US" sz="2800" dirty="0"/>
              <a:t>所在的省称为首都，且一定不包含边界格子</a:t>
            </a:r>
            <a:r>
              <a:rPr lang="en-US" altLang="zh-CN" sz="2800" dirty="0"/>
              <a:t>. </a:t>
            </a:r>
            <a:r>
              <a:rPr lang="zh-CN" altLang="en-US" sz="2800" dirty="0"/>
              <a:t>任何一个</a:t>
            </a:r>
            <a:r>
              <a:rPr lang="en-US" altLang="zh-CN" sz="2800" dirty="0"/>
              <a:t>2*2</a:t>
            </a:r>
            <a:r>
              <a:rPr lang="zh-CN" altLang="en-US" sz="2800" dirty="0"/>
              <a:t>矩阵的四个格子不可能分属四个不同的省</a:t>
            </a:r>
            <a:r>
              <a:rPr lang="en-US" altLang="zh-CN" sz="2800" dirty="0"/>
              <a:t>. </a:t>
            </a:r>
            <a:r>
              <a:rPr lang="zh-CN" altLang="en-US" sz="2800" dirty="0"/>
              <a:t>两个省如果分别有两个格子</a:t>
            </a:r>
            <a:r>
              <a:rPr lang="en-US" altLang="zh-CN" sz="2800" dirty="0"/>
              <a:t>X,Y</a:t>
            </a:r>
            <a:r>
              <a:rPr lang="zh-CN" altLang="en-US" sz="2800" dirty="0"/>
              <a:t>且</a:t>
            </a:r>
            <a:r>
              <a:rPr lang="en-US" altLang="zh-CN" sz="2800" dirty="0"/>
              <a:t>X</a:t>
            </a:r>
            <a:r>
              <a:rPr lang="zh-CN" altLang="en-US" sz="2800" dirty="0"/>
              <a:t>与</a:t>
            </a:r>
            <a:r>
              <a:rPr lang="en-US" altLang="zh-CN" sz="2800" dirty="0"/>
              <a:t>Y</a:t>
            </a:r>
            <a:r>
              <a:rPr lang="zh-CN" altLang="en-US" sz="2800" dirty="0"/>
              <a:t>相邻，则称这两个省相邻。</a:t>
            </a:r>
          </a:p>
          <a:p>
            <a:r>
              <a:rPr lang="zh-CN" altLang="en-US" sz="2800" dirty="0"/>
              <a:t>占领一个省需要满足以下任一个条件</a:t>
            </a:r>
          </a:p>
          <a:p>
            <a:pPr lvl="1"/>
            <a:r>
              <a:rPr lang="zh-CN" altLang="en-US" sz="2400" dirty="0"/>
              <a:t>这个省包含边界格子</a:t>
            </a:r>
          </a:p>
          <a:p>
            <a:pPr lvl="1"/>
            <a:r>
              <a:rPr lang="zh-CN" altLang="en-US" sz="2400" dirty="0"/>
              <a:t>这个省和某个已经被占领的省相邻。</a:t>
            </a:r>
          </a:p>
          <a:p>
            <a:r>
              <a:rPr lang="zh-CN" altLang="en-US" sz="2800" dirty="0"/>
              <a:t>现在要求把所有与首都相邻的省都占领，问至少要占领多少个省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任意一个“田”中</a:t>
            </a:r>
            <a:r>
              <a:rPr lang="en-US" altLang="zh-CN" dirty="0"/>
              <a:t>4</a:t>
            </a:r>
            <a:r>
              <a:rPr lang="zh-CN" altLang="en-US" dirty="0"/>
              <a:t>个格子不能分属</a:t>
            </a:r>
            <a:r>
              <a:rPr lang="en-US" altLang="zh-CN" dirty="0"/>
              <a:t>4</a:t>
            </a:r>
            <a:r>
              <a:rPr lang="zh-CN" altLang="en-US" dirty="0"/>
              <a:t>个省份。初看似乎没什么用，但他是一个很重要的条件。因为利用这个条件可以证明：</a:t>
            </a:r>
            <a:r>
              <a:rPr lang="zh-CN" altLang="en-US" b="1" dirty="0"/>
              <a:t>与首都相邻的省份（这些是必须被占领的）都是直接或间接的连通的。</a:t>
            </a:r>
            <a:endParaRPr lang="zh-CN" altLang="en-US" dirty="0"/>
          </a:p>
          <a:p>
            <a:r>
              <a:rPr lang="zh-CN" altLang="en-US" dirty="0"/>
              <a:t>因此可以把这些省份缩成一个点</a:t>
            </a:r>
            <a:r>
              <a:rPr lang="en-US" altLang="zh-CN" dirty="0"/>
              <a:t>S</a:t>
            </a:r>
            <a:r>
              <a:rPr lang="zh-CN" altLang="en-US" dirty="0"/>
              <a:t>，添加一个源点</a:t>
            </a:r>
            <a:r>
              <a:rPr lang="en-US" altLang="zh-CN" dirty="0"/>
              <a:t>T</a:t>
            </a:r>
            <a:r>
              <a:rPr lang="zh-CN" altLang="en-US" dirty="0"/>
              <a:t>与所有的边界省份相连，问题转化为求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的最短路。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矩形里的暴风雨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矩形里的暴风雨</dc:title>
  <dc:creator>tiankong</dc:creator>
  <cp:lastModifiedBy>tiankong</cp:lastModifiedBy>
  <cp:revision>1</cp:revision>
  <dcterms:created xsi:type="dcterms:W3CDTF">2012-10-31T15:02:31Z</dcterms:created>
  <dcterms:modified xsi:type="dcterms:W3CDTF">2012-10-31T15:02:42Z</dcterms:modified>
</cp:coreProperties>
</file>