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: </a:t>
            </a:r>
            <a:r>
              <a:rPr lang="zh-CN" altLang="en-US" dirty="0"/>
              <a:t>矩形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41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在平面上画了</a:t>
            </a:r>
            <a:r>
              <a:rPr lang="en-US" altLang="zh-CN" sz="2400" dirty="0"/>
              <a:t>N</a:t>
            </a:r>
            <a:r>
              <a:rPr lang="zh-CN" altLang="en-US" sz="2400" dirty="0"/>
              <a:t>个长方形，每个长方形的边平行于坐标轴并且顶点坐标为整数。我们以以下方式定义印版：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每个长方形是一个印版；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如果两个印版有公共的边，那么它们组成新的印版，否则这些印版是分离的。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左图有两个，右图只有一个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9613" y="4581525"/>
            <a:ext cx="5976937" cy="1943100"/>
            <a:chOff x="2745" y="5825"/>
            <a:chExt cx="6446" cy="2964"/>
          </a:xfrm>
        </p:grpSpPr>
        <p:pic>
          <p:nvPicPr>
            <p:cNvPr id="687109" name="Picture 5" descr="9816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45" y="5825"/>
              <a:ext cx="2684" cy="2964"/>
            </a:xfrm>
            <a:prstGeom prst="rect">
              <a:avLst/>
            </a:prstGeom>
            <a:noFill/>
          </p:spPr>
        </p:pic>
        <p:pic>
          <p:nvPicPr>
            <p:cNvPr id="687110" name="Picture 6" descr="9816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25" y="5825"/>
              <a:ext cx="2666" cy="29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把矩形看作点，有公共边的矩形连边，问题转化为求连通分量的个数</a:t>
            </a:r>
          </a:p>
          <a:p>
            <a:r>
              <a:rPr lang="zh-CN" altLang="en-US" dirty="0"/>
              <a:t>判断方法：</a:t>
            </a:r>
          </a:p>
        </p:txBody>
      </p:sp>
      <p:sp>
        <p:nvSpPr>
          <p:cNvPr id="688132" name="Rectangle 4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88133" name="Object 5"/>
          <p:cNvGraphicFramePr>
            <a:graphicFrameLocks noChangeAspect="1"/>
          </p:cNvGraphicFramePr>
          <p:nvPr/>
        </p:nvGraphicFramePr>
        <p:xfrm>
          <a:off x="2133600" y="3505200"/>
          <a:ext cx="4876800" cy="2982913"/>
        </p:xfrm>
        <a:graphic>
          <a:graphicData uri="http://schemas.openxmlformats.org/presentationml/2006/ole">
            <p:oleObj spid="_x0000_s1026" name="图片" r:id="rId3" imgW="3095625" imgH="1895475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Microsoft Word 图片</vt:lpstr>
      <vt:lpstr>例题: 矩形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例题: 矩形</dc:title>
  <dc:creator>tiankong</dc:creator>
  <cp:lastModifiedBy>tiankong</cp:lastModifiedBy>
  <cp:revision>1</cp:revision>
  <dcterms:created xsi:type="dcterms:W3CDTF">2012-10-31T15:01:00Z</dcterms:created>
  <dcterms:modified xsi:type="dcterms:W3CDTF">2012-10-31T15:01:13Z</dcterms:modified>
</cp:coreProperties>
</file>