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移动机器人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zh-CN" altLang="en-US" sz="2800" dirty="0"/>
              <a:t>在二维网格上有许多机器人。每个机器人的状态由</a:t>
            </a:r>
            <a:r>
              <a:rPr lang="en-US" altLang="zh-CN" sz="2800" dirty="0"/>
              <a:t>(x, y, d)</a:t>
            </a:r>
            <a:r>
              <a:rPr lang="zh-CN" altLang="en-US" sz="2800" dirty="0"/>
              <a:t>表示</a:t>
            </a:r>
            <a:r>
              <a:rPr lang="en-US" altLang="zh-CN" sz="2800" dirty="0"/>
              <a:t>, </a:t>
            </a:r>
            <a:r>
              <a:rPr lang="zh-CN" altLang="en-US" sz="2800" dirty="0"/>
              <a:t>即位置和朝向</a:t>
            </a:r>
            <a:r>
              <a:rPr lang="en-US" altLang="zh-CN" sz="2800" dirty="0"/>
              <a:t>(</a:t>
            </a:r>
            <a:r>
              <a:rPr lang="zh-CN" altLang="en-US" sz="2800" dirty="0"/>
              <a:t>东南西北</a:t>
            </a:r>
            <a:r>
              <a:rPr lang="en-US" altLang="zh-CN" sz="2800" dirty="0"/>
              <a:t>) . </a:t>
            </a:r>
          </a:p>
          <a:p>
            <a:r>
              <a:rPr lang="zh-CN" altLang="en-US" sz="2800" dirty="0"/>
              <a:t>每个机器人按照</a:t>
            </a:r>
            <a:r>
              <a:rPr lang="zh-CN" altLang="en-US" sz="2800" b="1" i="1" u="sng" dirty="0"/>
              <a:t>各自</a:t>
            </a:r>
            <a:r>
              <a:rPr lang="zh-CN" altLang="en-US" sz="2800" dirty="0"/>
              <a:t>固定的指令执行移动</a:t>
            </a:r>
            <a:r>
              <a:rPr lang="en-US" altLang="zh-CN" sz="2800" dirty="0"/>
              <a:t>, </a:t>
            </a:r>
            <a:r>
              <a:rPr lang="zh-CN" altLang="en-US" sz="2800" dirty="0"/>
              <a:t>两个机器人互不影响，同一个位置可以有多个机器人。指令有两种</a:t>
            </a:r>
            <a:r>
              <a:rPr lang="en-US" altLang="zh-CN" sz="2800" dirty="0"/>
              <a:t>, </a:t>
            </a:r>
            <a:r>
              <a:rPr lang="zh-CN" altLang="en-US" sz="2800" dirty="0"/>
              <a:t>转身</a:t>
            </a:r>
            <a:r>
              <a:rPr lang="en-US" altLang="zh-CN" sz="2800" dirty="0"/>
              <a:t>(</a:t>
            </a:r>
            <a:r>
              <a:rPr lang="zh-CN" altLang="en-US" sz="2800" dirty="0"/>
              <a:t>左转</a:t>
            </a:r>
            <a:r>
              <a:rPr lang="en-US" altLang="zh-CN" sz="2800" dirty="0"/>
              <a:t>90</a:t>
            </a:r>
            <a:r>
              <a:rPr lang="zh-CN" altLang="en-US" sz="2800" dirty="0"/>
              <a:t>，</a:t>
            </a:r>
            <a:r>
              <a:rPr lang="en-US" altLang="zh-CN" sz="2800" dirty="0"/>
              <a:t>180</a:t>
            </a:r>
            <a:r>
              <a:rPr lang="zh-CN" altLang="en-US" sz="2800" dirty="0"/>
              <a:t>或</a:t>
            </a:r>
            <a:r>
              <a:rPr lang="en-US" altLang="zh-CN" sz="2800" dirty="0"/>
              <a:t>270</a:t>
            </a:r>
            <a:r>
              <a:rPr lang="zh-CN" altLang="en-US" sz="2800" dirty="0"/>
              <a:t>度</a:t>
            </a:r>
            <a:r>
              <a:rPr lang="en-US" altLang="zh-CN" sz="2800" dirty="0"/>
              <a:t>)</a:t>
            </a:r>
            <a:r>
              <a:rPr lang="zh-CN" altLang="en-US" sz="2800" dirty="0"/>
              <a:t>和移动</a:t>
            </a:r>
            <a:r>
              <a:rPr lang="en-US" altLang="zh-CN" sz="2800" dirty="0"/>
              <a:t>(</a:t>
            </a:r>
            <a:r>
              <a:rPr lang="zh-CN" altLang="en-US" sz="2800" dirty="0"/>
              <a:t>按当前朝向移动一个单位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在机器人开始移动前，可以去掉一些指令，改变机器人的行动路线和最终位置。删除最少的指令让所有机器人到达同一个最终位置</a:t>
            </a:r>
          </a:p>
          <a:p>
            <a:r>
              <a:rPr lang="zh-CN" altLang="en-US" sz="2800" dirty="0"/>
              <a:t>指令数不超过</a:t>
            </a:r>
            <a:r>
              <a:rPr lang="en-US" altLang="zh-CN" sz="2800" dirty="0"/>
              <a:t>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首先求出每个机器人能到达的范围和每个点需要删除的最少指令</a:t>
            </a:r>
          </a:p>
        </p:txBody>
      </p:sp>
      <p:pic>
        <p:nvPicPr>
          <p:cNvPr id="72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7813"/>
            <a:ext cx="68580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每个机器人的指令数目不大于</a:t>
            </a:r>
            <a:r>
              <a:rPr lang="en-US" altLang="zh-CN" dirty="0"/>
              <a:t>50</a:t>
            </a:r>
            <a:r>
              <a:rPr lang="zh-CN" altLang="en-US" dirty="0"/>
              <a:t>，这就将机器人活动的范围限制以初始位置为中心，边长为</a:t>
            </a:r>
            <a:r>
              <a:rPr lang="en-US" altLang="zh-CN" dirty="0"/>
              <a:t>50</a:t>
            </a:r>
            <a:r>
              <a:rPr lang="zh-CN" altLang="en-US" dirty="0"/>
              <a:t>的正方形中。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机器人的位移用二元组</a:t>
            </a:r>
            <a:r>
              <a:rPr lang="en-US" altLang="zh-CN" dirty="0"/>
              <a:t>(x, y)(-50≤x,y≤50)</a:t>
            </a:r>
            <a:r>
              <a:rPr lang="zh-CN" altLang="en-US" dirty="0"/>
              <a:t>表示，方向合起来表示一个状态。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d[</a:t>
            </a:r>
            <a:r>
              <a:rPr lang="en-US" altLang="zh-CN" dirty="0" err="1"/>
              <a:t>i,x,y,k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条指令执行后到达状态</a:t>
            </a:r>
            <a:r>
              <a:rPr lang="en-US" altLang="zh-CN" dirty="0"/>
              <a:t>(</a:t>
            </a:r>
            <a:r>
              <a:rPr lang="en-US" altLang="zh-CN" dirty="0" err="1"/>
              <a:t>x,y,k</a:t>
            </a:r>
            <a:r>
              <a:rPr lang="en-US" altLang="zh-CN" dirty="0"/>
              <a:t>), </a:t>
            </a:r>
            <a:r>
              <a:rPr lang="zh-CN" altLang="en-US" dirty="0"/>
              <a:t>需要最少删除多少条指令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用更新法做状态转移</a:t>
            </a:r>
            <a:r>
              <a:rPr lang="en-US" altLang="zh-CN" dirty="0"/>
              <a:t>, </a:t>
            </a:r>
            <a:r>
              <a:rPr lang="zh-CN" altLang="en-US" dirty="0"/>
              <a:t>决策是</a:t>
            </a:r>
            <a:r>
              <a:rPr lang="en-US" altLang="zh-CN" dirty="0"/>
              <a:t>O(1)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删还是不删</a:t>
            </a:r>
            <a:r>
              <a:rPr lang="en-US" altLang="zh-CN" dirty="0"/>
              <a:t>), </a:t>
            </a:r>
            <a:r>
              <a:rPr lang="zh-CN" altLang="en-US" dirty="0"/>
              <a:t>时间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), R</a:t>
            </a:r>
            <a:r>
              <a:rPr lang="zh-CN" altLang="en-US" dirty="0"/>
              <a:t>个机器人共</a:t>
            </a:r>
            <a:r>
              <a:rPr lang="en-US" altLang="zh-CN" dirty="0"/>
              <a:t>O(Rn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然后再求出最优点</a:t>
            </a:r>
            <a:r>
              <a:rPr lang="en-US" altLang="zh-CN" sz="2800" dirty="0"/>
              <a:t>. </a:t>
            </a:r>
            <a:r>
              <a:rPr lang="zh-CN" altLang="en-US" sz="2800" dirty="0"/>
              <a:t>每次求交集</a:t>
            </a:r>
            <a:r>
              <a:rPr lang="en-US" altLang="zh-CN" sz="2800" dirty="0"/>
              <a:t>, </a:t>
            </a:r>
            <a:r>
              <a:rPr lang="zh-CN" altLang="en-US" sz="2800" dirty="0"/>
              <a:t>去掉不可能的点</a:t>
            </a:r>
            <a:r>
              <a:rPr lang="en-US" altLang="zh-CN" sz="2800" dirty="0"/>
              <a:t>, </a:t>
            </a:r>
            <a:r>
              <a:rPr lang="zh-CN" altLang="en-US" sz="2800" dirty="0"/>
              <a:t>同时记录剩下点需要删除的指令最小值</a:t>
            </a:r>
            <a:r>
              <a:rPr lang="en-US" altLang="zh-CN" sz="2800" dirty="0"/>
              <a:t>, </a:t>
            </a:r>
            <a:r>
              <a:rPr lang="zh-CN" altLang="en-US" sz="2800" dirty="0"/>
              <a:t>处理完所有机器人即可</a:t>
            </a:r>
          </a:p>
          <a:p>
            <a:r>
              <a:rPr lang="zh-CN" altLang="en-US" sz="2800" dirty="0"/>
              <a:t>求交集的方法可以用增量法</a:t>
            </a:r>
            <a:r>
              <a:rPr lang="en-US" altLang="zh-CN" sz="2800" dirty="0"/>
              <a:t>, </a:t>
            </a:r>
            <a:r>
              <a:rPr lang="zh-CN" altLang="en-US" sz="2800" dirty="0"/>
              <a:t>逐个判断集合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是否在前</a:t>
            </a:r>
            <a:r>
              <a:rPr lang="en-US" altLang="zh-CN" sz="2800" dirty="0"/>
              <a:t>i-1</a:t>
            </a:r>
            <a:r>
              <a:rPr lang="zh-CN" altLang="en-US" sz="2800" dirty="0"/>
              <a:t>个集合的交中</a:t>
            </a:r>
          </a:p>
          <a:p>
            <a:pPr lvl="1"/>
            <a:r>
              <a:rPr lang="zh-CN" altLang="en-US" sz="2400" dirty="0"/>
              <a:t>方法一</a:t>
            </a:r>
            <a:r>
              <a:rPr lang="en-US" altLang="zh-CN" sz="2400" dirty="0"/>
              <a:t>:</a:t>
            </a:r>
            <a:r>
              <a:rPr lang="zh-CN" altLang="en-US" sz="2400" dirty="0"/>
              <a:t>用排序二叉树</a:t>
            </a:r>
            <a:r>
              <a:rPr lang="en-US" altLang="zh-CN" sz="2400" dirty="0"/>
              <a:t>, </a:t>
            </a:r>
            <a:r>
              <a:rPr lang="zh-CN" altLang="en-US" sz="2400" dirty="0"/>
              <a:t>查找和删除都是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</a:p>
          <a:p>
            <a:pPr lvl="1"/>
            <a:r>
              <a:rPr lang="zh-CN" altLang="en-US" sz="2400" dirty="0"/>
              <a:t>方法二</a:t>
            </a:r>
            <a:r>
              <a:rPr lang="en-US" altLang="zh-CN" sz="2400" dirty="0"/>
              <a:t>:</a:t>
            </a:r>
            <a:r>
              <a:rPr lang="zh-CN" altLang="en-US" sz="2400" dirty="0"/>
              <a:t>用二维数组记录第</a:t>
            </a:r>
            <a:r>
              <a:rPr lang="en-US" altLang="zh-CN" sz="2400" dirty="0"/>
              <a:t>1</a:t>
            </a:r>
            <a:r>
              <a:rPr lang="zh-CN" altLang="en-US" sz="2400" dirty="0"/>
              <a:t>个机器周围的</a:t>
            </a:r>
            <a:r>
              <a:rPr lang="en-US" altLang="zh-CN" sz="2400" dirty="0"/>
              <a:t>n2</a:t>
            </a:r>
            <a:r>
              <a:rPr lang="zh-CN" altLang="en-US" sz="2400" dirty="0"/>
              <a:t>个格子是否在集合中</a:t>
            </a:r>
            <a:r>
              <a:rPr lang="en-US" altLang="zh-CN" sz="2400" dirty="0"/>
              <a:t>, </a:t>
            </a:r>
            <a:r>
              <a:rPr lang="zh-CN" altLang="en-US" sz="2400" dirty="0"/>
              <a:t>查找和删除都是</a:t>
            </a:r>
            <a:r>
              <a:rPr lang="en-US" altLang="zh-CN" sz="2400" dirty="0"/>
              <a:t>O(1)</a:t>
            </a:r>
            <a:r>
              <a:rPr lang="zh-CN" altLang="en-US" sz="2400" dirty="0"/>
              <a:t>的</a:t>
            </a:r>
          </a:p>
          <a:p>
            <a:r>
              <a:rPr lang="zh-CN" altLang="en-US" sz="2800" dirty="0"/>
              <a:t>最终时间复杂度为</a:t>
            </a:r>
            <a:r>
              <a:rPr lang="en-US" altLang="zh-CN" sz="2800" dirty="0"/>
              <a:t>O(Rn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移动机器人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移动机器人</dc:title>
  <dc:creator>tiankong</dc:creator>
  <cp:lastModifiedBy>tiankong</cp:lastModifiedBy>
  <cp:revision>1</cp:revision>
  <dcterms:created xsi:type="dcterms:W3CDTF">2012-10-31T15:07:11Z</dcterms:created>
  <dcterms:modified xsi:type="dcterms:W3CDTF">2012-10-31T15:07:25Z</dcterms:modified>
</cp:coreProperties>
</file>