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贪吃的九头龙</a:t>
            </a:r>
          </a:p>
        </p:txBody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2362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有</a:t>
            </a:r>
            <a:r>
              <a:rPr lang="en-US" altLang="zh-CN" sz="2800" dirty="0"/>
              <a:t>N</a:t>
            </a:r>
            <a:r>
              <a:rPr lang="zh-CN" altLang="en-US" sz="2800" dirty="0"/>
              <a:t>个果子的果树，每个树枝都有一个难受值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把果子分成</a:t>
            </a:r>
            <a:r>
              <a:rPr lang="en-US" altLang="zh-CN" sz="2800" dirty="0"/>
              <a:t>M</a:t>
            </a:r>
            <a:r>
              <a:rPr lang="zh-CN" altLang="en-US" sz="2800" dirty="0"/>
              <a:t>份，每份给一个头吃。每个头至少吃一个果子，大头必须吃果子</a:t>
            </a:r>
            <a:r>
              <a:rPr lang="en-US" altLang="zh-CN" sz="2800" dirty="0"/>
              <a:t>1</a:t>
            </a:r>
            <a:r>
              <a:rPr lang="zh-CN" altLang="en-US" sz="2800" dirty="0"/>
              <a:t>，且一共吃</a:t>
            </a:r>
            <a:r>
              <a:rPr lang="en-US" altLang="zh-CN" sz="2800" dirty="0"/>
              <a:t>K</a:t>
            </a:r>
            <a:r>
              <a:rPr lang="zh-CN" altLang="en-US" sz="2800" dirty="0"/>
              <a:t>个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同一个头吃的果子如果有树枝相连，增加难受值。让总难受值尽量小</a:t>
            </a:r>
          </a:p>
        </p:txBody>
      </p:sp>
      <p:pic>
        <p:nvPicPr>
          <p:cNvPr id="65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54450"/>
            <a:ext cx="7924800" cy="292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如果果子不够吃（即</a:t>
            </a:r>
            <a:r>
              <a:rPr lang="en-US" altLang="zh-CN" sz="2800" i="1" dirty="0"/>
              <a:t>N</a:t>
            </a:r>
            <a:r>
              <a:rPr lang="en-US" altLang="zh-CN" sz="2800" dirty="0"/>
              <a:t>&lt;</a:t>
            </a:r>
            <a:r>
              <a:rPr lang="en-US" altLang="zh-CN" sz="2800" i="1" dirty="0"/>
              <a:t>K</a:t>
            </a:r>
            <a:r>
              <a:rPr lang="en-US" altLang="zh-CN" sz="2800" dirty="0"/>
              <a:t>+</a:t>
            </a:r>
            <a:r>
              <a:rPr lang="en-US" altLang="zh-CN" sz="2800" i="1" dirty="0"/>
              <a:t>M</a:t>
            </a:r>
            <a:r>
              <a:rPr lang="en-US" altLang="zh-CN" sz="2800" dirty="0"/>
              <a:t>-1</a:t>
            </a:r>
            <a:r>
              <a:rPr lang="zh-CN" altLang="en-US" sz="2800" dirty="0"/>
              <a:t>），那么肯定无解；否则，至少存在一组解</a:t>
            </a:r>
          </a:p>
          <a:p>
            <a:pPr lvl="1"/>
            <a:r>
              <a:rPr lang="en-US" altLang="zh-CN" sz="2400" i="1" dirty="0"/>
              <a:t>M</a:t>
            </a:r>
            <a:r>
              <a:rPr lang="zh-CN" altLang="en-US" sz="2400" dirty="0"/>
              <a:t>＝</a:t>
            </a:r>
            <a:r>
              <a:rPr lang="en-US" altLang="zh-CN" sz="2400" dirty="0"/>
              <a:t>2</a:t>
            </a:r>
            <a:r>
              <a:rPr lang="zh-CN" altLang="en-US" sz="2400" dirty="0"/>
              <a:t>，如果一段树枝两边的果子都是大头吃或都不是大头吃，那么这段树枝就要被吃掉；</a:t>
            </a:r>
          </a:p>
          <a:p>
            <a:pPr lvl="1"/>
            <a:r>
              <a:rPr lang="en-US" altLang="zh-CN" sz="2400" i="1" dirty="0"/>
              <a:t>M</a:t>
            </a:r>
            <a:r>
              <a:rPr lang="en-US" altLang="zh-CN" sz="2400" dirty="0"/>
              <a:t>≥3</a:t>
            </a:r>
            <a:r>
              <a:rPr lang="zh-CN" altLang="en-US" sz="2400" dirty="0"/>
              <a:t>，小头至少有两个。在确定大头吃的果子以后，把剩下的果子按照在整棵树上高度的奇偶性分成两类，让第一个小头吃高度为奇数的果子，第二个小头吃高度为偶数的果子，则连接这些果子的树枝都不需要吃掉。显然，这样的分配情况是最优的</a:t>
            </a:r>
          </a:p>
          <a:p>
            <a:r>
              <a:rPr lang="zh-CN" altLang="en-US" sz="2800" dirty="0"/>
              <a:t>因此，可以只考虑大头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d(</a:t>
            </a:r>
            <a:r>
              <a:rPr lang="en-US" altLang="zh-CN" i="1" dirty="0" err="1"/>
              <a:t>i</a:t>
            </a:r>
            <a:r>
              <a:rPr lang="en-US" altLang="zh-CN" dirty="0" err="1"/>
              <a:t>,</a:t>
            </a:r>
            <a:r>
              <a:rPr lang="en-US" altLang="zh-CN" i="1" dirty="0" err="1"/>
              <a:t>j</a:t>
            </a:r>
            <a:r>
              <a:rPr lang="en-US" altLang="zh-CN" dirty="0" err="1"/>
              <a:t>,</a:t>
            </a:r>
            <a:r>
              <a:rPr lang="en-US" altLang="zh-CN" i="1" dirty="0" err="1"/>
              <a:t>k</a:t>
            </a:r>
            <a:r>
              <a:rPr lang="en-US" altLang="zh-CN" dirty="0"/>
              <a:t>)</a:t>
            </a:r>
            <a:r>
              <a:rPr lang="zh-CN" altLang="en-US" dirty="0"/>
              <a:t>表示以点</a:t>
            </a:r>
            <a:r>
              <a:rPr lang="en-US" altLang="zh-CN" i="1" dirty="0" err="1"/>
              <a:t>i</a:t>
            </a:r>
            <a:r>
              <a:rPr lang="zh-CN" altLang="en-US" dirty="0"/>
              <a:t>为根的子树中有</a:t>
            </a:r>
            <a:r>
              <a:rPr lang="en-US" altLang="zh-CN" i="1" dirty="0"/>
              <a:t>j</a:t>
            </a:r>
            <a:r>
              <a:rPr lang="zh-CN" altLang="en-US" dirty="0"/>
              <a:t>个果子分给大头的最小难受值，</a:t>
            </a:r>
            <a:r>
              <a:rPr lang="en-US" altLang="zh-CN" i="1" dirty="0"/>
              <a:t>k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表示点</a:t>
            </a:r>
            <a:r>
              <a:rPr lang="en-US" altLang="zh-CN" i="1" dirty="0" err="1"/>
              <a:t>i</a:t>
            </a:r>
            <a:r>
              <a:rPr lang="zh-CN" altLang="en-US" dirty="0"/>
              <a:t>给小头吃，</a:t>
            </a:r>
            <a:r>
              <a:rPr lang="en-US" altLang="zh-CN" i="1" dirty="0"/>
              <a:t>k</a:t>
            </a:r>
            <a:r>
              <a:rPr lang="en-US" altLang="zh-CN" dirty="0"/>
              <a:t>=1</a:t>
            </a:r>
            <a:r>
              <a:rPr lang="zh-CN" altLang="en-US" dirty="0"/>
              <a:t>表示点</a:t>
            </a:r>
            <a:r>
              <a:rPr lang="en-US" altLang="zh-CN" i="1" dirty="0" err="1"/>
              <a:t>i</a:t>
            </a:r>
            <a:r>
              <a:rPr lang="zh-CN" altLang="en-US" dirty="0"/>
              <a:t>给大头吃</a:t>
            </a:r>
          </a:p>
          <a:p>
            <a:r>
              <a:rPr lang="zh-CN" altLang="en-US" dirty="0"/>
              <a:t>状态转移的时候，需要枚举</a:t>
            </a:r>
            <a:r>
              <a:rPr lang="en-US" altLang="zh-CN" i="1" dirty="0" err="1"/>
              <a:t>i</a:t>
            </a:r>
            <a:r>
              <a:rPr lang="zh-CN" altLang="en-US" dirty="0"/>
              <a:t>的每个子结点所在的子树分配几个果子给大头吃，以及这些子结点是否由大头吃，情况很复杂，应当怎样处理呢？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问题的复杂之处在于</a:t>
            </a:r>
            <a:r>
              <a:rPr lang="en-US" altLang="zh-CN" sz="2800" i="1" dirty="0" err="1"/>
              <a:t>i</a:t>
            </a:r>
            <a:r>
              <a:rPr lang="zh-CN" altLang="en-US" sz="2800" dirty="0"/>
              <a:t>可能有多个儿子需要考虑，但是由于所有儿子形成一个线性结构，可以在这个线性结构中再次使用动态规划（第二层动态规划）。或者，把这个二次动态规划的过程理解成把多叉树转化为二叉树也可以。 </a:t>
            </a:r>
          </a:p>
          <a:p>
            <a:r>
              <a:rPr lang="zh-CN" altLang="en-US" sz="2800" dirty="0"/>
              <a:t>状态变化：</a:t>
            </a:r>
            <a:r>
              <a:rPr lang="en-US" altLang="zh-CN" sz="2800" dirty="0"/>
              <a:t>d(</a:t>
            </a:r>
            <a:r>
              <a:rPr lang="en-US" altLang="zh-CN" sz="2800" i="1" dirty="0" err="1"/>
              <a:t>i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j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k</a:t>
            </a:r>
            <a:r>
              <a:rPr lang="en-US" altLang="zh-CN" sz="2800" dirty="0"/>
              <a:t>)</a:t>
            </a:r>
            <a:r>
              <a:rPr lang="zh-CN" altLang="en-US" sz="2800" dirty="0"/>
              <a:t>表示以点</a:t>
            </a:r>
            <a:r>
              <a:rPr lang="en-US" altLang="zh-CN" sz="2800" i="1" dirty="0" err="1"/>
              <a:t>i</a:t>
            </a:r>
            <a:r>
              <a:rPr lang="zh-CN" altLang="en-US" sz="2800" dirty="0"/>
              <a:t>为根的子树和以它右边的兄弟为根的子树中有</a:t>
            </a:r>
            <a:r>
              <a:rPr lang="en-US" altLang="zh-CN" sz="2800" i="1" dirty="0"/>
              <a:t>j</a:t>
            </a:r>
            <a:r>
              <a:rPr lang="zh-CN" altLang="en-US" sz="2800" dirty="0"/>
              <a:t>个果子分给大头的最小难受值，</a:t>
            </a:r>
            <a:r>
              <a:rPr lang="en-US" altLang="zh-CN" sz="2800" i="1" dirty="0"/>
              <a:t>k</a:t>
            </a:r>
            <a:r>
              <a:rPr lang="zh-CN" altLang="en-US" sz="2800" dirty="0"/>
              <a:t>＝</a:t>
            </a:r>
            <a:r>
              <a:rPr lang="en-US" altLang="zh-CN" sz="2800" dirty="0"/>
              <a:t>0</a:t>
            </a:r>
            <a:r>
              <a:rPr lang="zh-CN" altLang="en-US" sz="2800" dirty="0"/>
              <a:t>表示点</a:t>
            </a:r>
            <a:r>
              <a:rPr lang="en-US" altLang="zh-CN" sz="2800" i="1" dirty="0" err="1"/>
              <a:t>i</a:t>
            </a:r>
            <a:r>
              <a:rPr lang="zh-CN" altLang="en-US" sz="2800" dirty="0"/>
              <a:t>的父结点给小头吃，</a:t>
            </a:r>
            <a:r>
              <a:rPr lang="en-US" altLang="zh-CN" sz="2800" i="1" dirty="0"/>
              <a:t>k</a:t>
            </a:r>
            <a:r>
              <a:rPr lang="zh-CN" altLang="en-US" sz="2800" dirty="0"/>
              <a:t>＝</a:t>
            </a:r>
            <a:r>
              <a:rPr lang="en-US" altLang="zh-CN" sz="2800" dirty="0"/>
              <a:t>1</a:t>
            </a:r>
            <a:r>
              <a:rPr lang="zh-CN" altLang="en-US" sz="2800" dirty="0"/>
              <a:t>表示点</a:t>
            </a:r>
            <a:r>
              <a:rPr lang="en-US" altLang="zh-CN" sz="2800" i="1" dirty="0" err="1"/>
              <a:t>i</a:t>
            </a:r>
            <a:r>
              <a:rPr lang="zh-CN" altLang="en-US" sz="2800" dirty="0"/>
              <a:t>的父结点给大头吃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状态量为</a:t>
            </a:r>
            <a:r>
              <a:rPr lang="en-US" altLang="zh-CN" dirty="0"/>
              <a:t>NK</a:t>
            </a:r>
            <a:r>
              <a:rPr lang="zh-CN" altLang="en-US" dirty="0"/>
              <a:t>，每次需要枚举给左儿子和右兄弟分配的果子数，因此决策量为</a:t>
            </a:r>
            <a:r>
              <a:rPr lang="en-US" altLang="zh-CN" dirty="0"/>
              <a:t>O(K)</a:t>
            </a:r>
            <a:r>
              <a:rPr lang="zh-CN" altLang="en-US" dirty="0"/>
              <a:t>，总</a:t>
            </a:r>
            <a:r>
              <a:rPr lang="en-US" altLang="zh-CN" dirty="0"/>
              <a:t>O(NK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设</a:t>
            </a:r>
            <a:r>
              <a:rPr lang="en-US" altLang="zh-CN" dirty="0"/>
              <a:t>C(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为</a:t>
            </a:r>
            <a:r>
              <a:rPr lang="en-US" altLang="zh-CN" dirty="0" err="1"/>
              <a:t>i</a:t>
            </a:r>
            <a:r>
              <a:rPr lang="zh-CN" altLang="en-US" dirty="0"/>
              <a:t>的子树和右兄弟们的子树的总结点数，则</a:t>
            </a:r>
            <a:r>
              <a:rPr lang="en-US" altLang="zh-CN" dirty="0"/>
              <a:t>j&gt;C(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时状态</a:t>
            </a:r>
            <a:r>
              <a:rPr lang="en-US" altLang="zh-CN" dirty="0"/>
              <a:t>d[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没有意义</a:t>
            </a:r>
          </a:p>
          <a:p>
            <a:pPr lvl="1"/>
            <a:r>
              <a:rPr lang="zh-CN" altLang="en-US" dirty="0"/>
              <a:t>链的情形：不需要枚举决策</a:t>
            </a:r>
          </a:p>
          <a:p>
            <a:pPr lvl="1"/>
            <a:r>
              <a:rPr lang="zh-CN" altLang="en-US" dirty="0"/>
              <a:t>完全二叉树：合法状态只有</a:t>
            </a:r>
            <a:r>
              <a:rPr lang="en-US" altLang="zh-CN" dirty="0"/>
              <a:t>O(N)</a:t>
            </a:r>
            <a:r>
              <a:rPr lang="zh-CN" altLang="en-US" dirty="0"/>
              <a:t>个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Microsoft Office PowerPoint</Application>
  <PresentationFormat>全屏显示(4:3)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贪吃的九头龙</vt:lpstr>
      <vt:lpstr>分析</vt:lpstr>
      <vt:lpstr>分析</vt:lpstr>
      <vt:lpstr>分析</vt:lpstr>
      <vt:lpstr>分析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贪吃的九头龙</dc:title>
  <dc:creator>tiankong</dc:creator>
  <cp:lastModifiedBy>tiankong</cp:lastModifiedBy>
  <cp:revision>1</cp:revision>
  <dcterms:created xsi:type="dcterms:W3CDTF">2012-10-31T15:09:50Z</dcterms:created>
  <dcterms:modified xsi:type="dcterms:W3CDTF">2012-10-31T15:10:05Z</dcterms:modified>
</cp:coreProperties>
</file>