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135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Bugs</a:t>
            </a:r>
            <a:r>
              <a:rPr lang="zh-CN" altLang="en-US" dirty="0"/>
              <a:t>公司</a:t>
            </a:r>
          </a:p>
        </p:txBody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altLang="zh-CN" dirty="0"/>
              <a:t>Bugs</a:t>
            </a:r>
            <a:r>
              <a:rPr lang="zh-CN" altLang="en-US" dirty="0"/>
              <a:t>公司生产一种</a:t>
            </a:r>
            <a:r>
              <a:rPr lang="en-US" altLang="zh-CN" dirty="0"/>
              <a:t>2×3</a:t>
            </a:r>
            <a:r>
              <a:rPr lang="zh-CN" altLang="en-US" dirty="0"/>
              <a:t>单位尺寸的高科技芯片嵌入</a:t>
            </a:r>
            <a:r>
              <a:rPr lang="en-US" altLang="zh-CN" i="1" dirty="0"/>
              <a:t>N</a:t>
            </a:r>
            <a:r>
              <a:rPr lang="en-US" altLang="zh-CN" dirty="0"/>
              <a:t>×</a:t>
            </a:r>
            <a:r>
              <a:rPr lang="en-US" altLang="zh-CN" i="1" dirty="0"/>
              <a:t>M</a:t>
            </a:r>
            <a:r>
              <a:rPr lang="zh-CN" altLang="en-US" dirty="0"/>
              <a:t>（</a:t>
            </a:r>
            <a:r>
              <a:rPr lang="en-US" altLang="zh-CN" i="1" dirty="0"/>
              <a:t>N</a:t>
            </a:r>
            <a:r>
              <a:rPr lang="en-US" altLang="zh-CN" dirty="0"/>
              <a:t>≤150,</a:t>
            </a:r>
            <a:r>
              <a:rPr lang="en-US" altLang="zh-CN" i="1" dirty="0"/>
              <a:t>M</a:t>
            </a:r>
            <a:r>
              <a:rPr lang="en-US" altLang="zh-CN" dirty="0"/>
              <a:t>≤10</a:t>
            </a:r>
            <a:r>
              <a:rPr lang="zh-CN" altLang="en-US" dirty="0"/>
              <a:t>）单位尺寸的模板内，损坏的单位小方格已被标上黑色记号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芯片内不能有黑色记号，同时芯片与芯片不能重叠。将尽量多的芯片嵌入模板</a:t>
            </a:r>
          </a:p>
        </p:txBody>
      </p:sp>
      <p:pic>
        <p:nvPicPr>
          <p:cNvPr id="7331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3200400"/>
            <a:ext cx="4495800" cy="210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M&lt;=10, </a:t>
            </a:r>
            <a:r>
              <a:rPr lang="zh-CN" altLang="en-US" dirty="0"/>
              <a:t>可以考虑信息压缩的动态规划</a:t>
            </a:r>
          </a:p>
          <a:p>
            <a:r>
              <a:rPr lang="zh-CN" altLang="en-US" dirty="0"/>
              <a:t>定义基线</a:t>
            </a:r>
            <a:r>
              <a:rPr lang="en-US" altLang="zh-CN" dirty="0"/>
              <a:t>B[</a:t>
            </a:r>
            <a:r>
              <a:rPr lang="en-US" altLang="zh-CN" dirty="0" err="1"/>
              <a:t>i,j</a:t>
            </a:r>
            <a:r>
              <a:rPr lang="en-US" altLang="zh-CN" dirty="0"/>
              <a:t>]</a:t>
            </a:r>
            <a:r>
              <a:rPr lang="zh-CN" altLang="en-US" dirty="0"/>
              <a:t>为前</a:t>
            </a:r>
            <a:r>
              <a:rPr lang="en-US" altLang="zh-CN" dirty="0"/>
              <a:t>i-1</a:t>
            </a:r>
            <a:r>
              <a:rPr lang="zh-CN" altLang="en-US" dirty="0"/>
              <a:t>列和第</a:t>
            </a:r>
            <a:r>
              <a:rPr lang="en-US" altLang="zh-CN" dirty="0" err="1"/>
              <a:t>i</a:t>
            </a:r>
            <a:r>
              <a:rPr lang="zh-CN" altLang="en-US" dirty="0"/>
              <a:t>列前</a:t>
            </a:r>
            <a:r>
              <a:rPr lang="en-US" altLang="zh-CN" dirty="0"/>
              <a:t>j</a:t>
            </a:r>
            <a:r>
              <a:rPr lang="zh-CN" altLang="en-US" dirty="0"/>
              <a:t>行组成的图形</a:t>
            </a:r>
            <a:r>
              <a:rPr lang="en-US" altLang="zh-CN" dirty="0"/>
              <a:t>, </a:t>
            </a:r>
            <a:r>
              <a:rPr lang="zh-CN" altLang="en-US" dirty="0"/>
              <a:t>若从右往左从下往上处理</a:t>
            </a:r>
            <a:r>
              <a:rPr lang="en-US" altLang="zh-CN" dirty="0"/>
              <a:t>, </a:t>
            </a:r>
            <a:r>
              <a:rPr lang="zh-CN" altLang="en-US" dirty="0"/>
              <a:t>则</a:t>
            </a:r>
            <a:r>
              <a:rPr lang="en-US" altLang="zh-CN" dirty="0"/>
              <a:t>B[</a:t>
            </a:r>
            <a:r>
              <a:rPr lang="en-US" altLang="zh-CN" dirty="0" err="1"/>
              <a:t>i,j</a:t>
            </a:r>
            <a:r>
              <a:rPr lang="en-US" altLang="zh-CN" dirty="0"/>
              <a:t>]</a:t>
            </a:r>
            <a:r>
              <a:rPr lang="zh-CN" altLang="en-US" dirty="0"/>
              <a:t>为考虑格子</a:t>
            </a:r>
            <a:r>
              <a:rPr lang="en-US" altLang="zh-CN" dirty="0"/>
              <a:t>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时的</a:t>
            </a:r>
            <a:r>
              <a:rPr lang="zh-CN" altLang="en-US" b="1" dirty="0"/>
              <a:t>剩余棋盘</a:t>
            </a:r>
          </a:p>
        </p:txBody>
      </p:sp>
      <p:pic>
        <p:nvPicPr>
          <p:cNvPr id="7342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2488" y="3868738"/>
            <a:ext cx="487680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剩余棋盘</a:t>
            </a:r>
            <a:r>
              <a:rPr lang="en-US" altLang="zh-CN" dirty="0"/>
              <a:t>B[</a:t>
            </a:r>
            <a:r>
              <a:rPr lang="en-US" altLang="zh-CN" dirty="0" err="1"/>
              <a:t>i,j</a:t>
            </a:r>
            <a:r>
              <a:rPr lang="en-US" altLang="zh-CN" dirty="0"/>
              <a:t>]</a:t>
            </a:r>
            <a:r>
              <a:rPr lang="zh-CN" altLang="en-US" dirty="0"/>
              <a:t>上能切下多少芯片要取决于</a:t>
            </a:r>
            <a:r>
              <a:rPr lang="en-US" altLang="zh-CN" dirty="0"/>
              <a:t>B[</a:t>
            </a:r>
            <a:r>
              <a:rPr lang="en-US" altLang="zh-CN" dirty="0" err="1"/>
              <a:t>i,j</a:t>
            </a:r>
            <a:r>
              <a:rPr lang="en-US" altLang="zh-CN" dirty="0"/>
              <a:t>]</a:t>
            </a:r>
            <a:r>
              <a:rPr lang="zh-CN" altLang="en-US" dirty="0"/>
              <a:t>已经有哪些格子被占用了</a:t>
            </a:r>
          </a:p>
          <a:p>
            <a:r>
              <a:rPr lang="zh-CN" altLang="en-US" dirty="0"/>
              <a:t>用</a:t>
            </a:r>
            <a:r>
              <a:rPr lang="en-US" altLang="zh-CN" dirty="0"/>
              <a:t>(0,2,1,0,2)</a:t>
            </a:r>
            <a:r>
              <a:rPr lang="zh-CN" altLang="en-US" dirty="0"/>
              <a:t>表示每行已经被占了几个格子</a:t>
            </a:r>
            <a:r>
              <a:rPr lang="en-US" altLang="zh-CN" dirty="0"/>
              <a:t>(</a:t>
            </a:r>
            <a:r>
              <a:rPr lang="zh-CN" altLang="en-US" dirty="0"/>
              <a:t>注意</a:t>
            </a:r>
            <a:r>
              <a:rPr lang="en-US" altLang="zh-CN" dirty="0"/>
              <a:t>: </a:t>
            </a:r>
            <a:r>
              <a:rPr lang="zh-CN" altLang="en-US" dirty="0"/>
              <a:t>如果占了左边的格子</a:t>
            </a:r>
            <a:r>
              <a:rPr lang="en-US" altLang="zh-CN" dirty="0"/>
              <a:t>, </a:t>
            </a:r>
            <a:r>
              <a:rPr lang="zh-CN" altLang="en-US" dirty="0"/>
              <a:t>右边也不能用</a:t>
            </a:r>
            <a:r>
              <a:rPr lang="en-US" altLang="zh-CN" dirty="0"/>
              <a:t>)</a:t>
            </a:r>
          </a:p>
        </p:txBody>
      </p:sp>
      <p:pic>
        <p:nvPicPr>
          <p:cNvPr id="7352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2175" y="3886200"/>
            <a:ext cx="4772025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4525962"/>
          </a:xfrm>
        </p:spPr>
        <p:txBody>
          <a:bodyPr/>
          <a:lstStyle/>
          <a:p>
            <a:r>
              <a:rPr lang="zh-CN" altLang="en-US" dirty="0"/>
              <a:t>把占用情况看成</a:t>
            </a:r>
            <a:r>
              <a:rPr lang="en-US" altLang="zh-CN" dirty="0"/>
              <a:t>3</a:t>
            </a:r>
            <a:r>
              <a:rPr lang="zh-CN" altLang="en-US" dirty="0"/>
              <a:t>进制数</a:t>
            </a:r>
            <a:r>
              <a:rPr lang="en-US" altLang="zh-CN" dirty="0"/>
              <a:t>, </a:t>
            </a:r>
            <a:r>
              <a:rPr lang="zh-CN" altLang="en-US" dirty="0"/>
              <a:t>则有</a:t>
            </a:r>
            <a:r>
              <a:rPr lang="en-US" altLang="zh-CN" dirty="0"/>
              <a:t>3</a:t>
            </a:r>
            <a:r>
              <a:rPr lang="en-US" altLang="zh-CN" baseline="30000" dirty="0"/>
              <a:t>M</a:t>
            </a:r>
            <a:r>
              <a:rPr lang="zh-CN" altLang="en-US" dirty="0"/>
              <a:t>种情况</a:t>
            </a:r>
          </a:p>
          <a:p>
            <a:r>
              <a:rPr lang="zh-CN" altLang="en-US" dirty="0"/>
              <a:t>设</a:t>
            </a:r>
            <a:r>
              <a:rPr lang="en-US" altLang="zh-CN" dirty="0"/>
              <a:t>d[</a:t>
            </a:r>
            <a:r>
              <a:rPr lang="en-US" altLang="zh-CN" dirty="0" err="1"/>
              <a:t>i,j,P</a:t>
            </a:r>
            <a:r>
              <a:rPr lang="en-US" altLang="zh-CN" dirty="0"/>
              <a:t>]</a:t>
            </a:r>
            <a:r>
              <a:rPr lang="zh-CN" altLang="en-US" dirty="0"/>
              <a:t>为</a:t>
            </a:r>
            <a:r>
              <a:rPr lang="en-US" altLang="zh-CN" dirty="0"/>
              <a:t>B[</a:t>
            </a:r>
            <a:r>
              <a:rPr lang="en-US" altLang="zh-CN" dirty="0" err="1"/>
              <a:t>i,j</a:t>
            </a:r>
            <a:r>
              <a:rPr lang="en-US" altLang="zh-CN" dirty="0"/>
              <a:t>]</a:t>
            </a:r>
            <a:r>
              <a:rPr lang="zh-CN" altLang="en-US" dirty="0"/>
              <a:t>的占用情况为</a:t>
            </a:r>
            <a:r>
              <a:rPr lang="en-US" altLang="zh-CN" dirty="0"/>
              <a:t>P</a:t>
            </a:r>
            <a:r>
              <a:rPr lang="zh-CN" altLang="en-US" dirty="0"/>
              <a:t>时最多能嵌入的芯片数</a:t>
            </a:r>
            <a:r>
              <a:rPr lang="en-US" altLang="zh-CN" dirty="0"/>
              <a:t>, </a:t>
            </a:r>
            <a:r>
              <a:rPr lang="zh-CN" altLang="en-US" dirty="0"/>
              <a:t>转移方式</a:t>
            </a:r>
            <a:r>
              <a:rPr lang="en-US" altLang="zh-CN" dirty="0"/>
              <a:t>: </a:t>
            </a:r>
            <a:r>
              <a:rPr lang="zh-CN" altLang="en-US" dirty="0"/>
              <a:t>忽略</a:t>
            </a:r>
            <a:r>
              <a:rPr lang="en-US" altLang="zh-CN" dirty="0"/>
              <a:t>; </a:t>
            </a:r>
            <a:r>
              <a:rPr lang="zh-CN" altLang="en-US" dirty="0"/>
              <a:t>放</a:t>
            </a:r>
            <a:r>
              <a:rPr lang="en-US" altLang="zh-CN" dirty="0"/>
              <a:t>2*3; </a:t>
            </a:r>
            <a:r>
              <a:rPr lang="zh-CN" altLang="en-US" dirty="0"/>
              <a:t>放</a:t>
            </a:r>
            <a:r>
              <a:rPr lang="en-US" altLang="zh-CN" dirty="0"/>
              <a:t>3*2. </a:t>
            </a:r>
          </a:p>
          <a:p>
            <a:r>
              <a:rPr lang="zh-CN" altLang="en-US" dirty="0"/>
              <a:t>下图为处理到深灰色格时选择放置</a:t>
            </a:r>
            <a:r>
              <a:rPr lang="en-US" altLang="zh-CN" dirty="0"/>
              <a:t>3*2</a:t>
            </a:r>
          </a:p>
        </p:txBody>
      </p:sp>
      <p:pic>
        <p:nvPicPr>
          <p:cNvPr id="7362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1700" y="3886200"/>
            <a:ext cx="47625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状态有</a:t>
            </a:r>
            <a:r>
              <a:rPr lang="en-US" altLang="zh-CN" dirty="0"/>
              <a:t>MN3</a:t>
            </a:r>
            <a:r>
              <a:rPr lang="en-US" altLang="zh-CN" baseline="30000" dirty="0"/>
              <a:t>M</a:t>
            </a:r>
            <a:r>
              <a:rPr lang="zh-CN" altLang="en-US" dirty="0"/>
              <a:t>个</a:t>
            </a:r>
            <a:r>
              <a:rPr lang="en-US" altLang="zh-CN" dirty="0"/>
              <a:t>, </a:t>
            </a:r>
            <a:r>
              <a:rPr lang="zh-CN" altLang="en-US" dirty="0"/>
              <a:t>转移为</a:t>
            </a:r>
            <a:r>
              <a:rPr lang="en-US" altLang="zh-CN" dirty="0"/>
              <a:t>O(1)</a:t>
            </a:r>
            <a:r>
              <a:rPr lang="zh-CN" altLang="en-US" dirty="0"/>
              <a:t>的</a:t>
            </a:r>
            <a:r>
              <a:rPr lang="en-US" altLang="zh-CN" dirty="0"/>
              <a:t>, </a:t>
            </a:r>
            <a:r>
              <a:rPr lang="zh-CN" altLang="en-US" dirty="0"/>
              <a:t>总时间复杂度为</a:t>
            </a:r>
            <a:r>
              <a:rPr lang="en-US" altLang="zh-CN" dirty="0"/>
              <a:t>O(MN3</a:t>
            </a:r>
            <a:r>
              <a:rPr lang="en-US" altLang="zh-CN" baseline="30000" dirty="0"/>
              <a:t>M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空间复杂度为</a:t>
            </a:r>
            <a:r>
              <a:rPr lang="en-US" altLang="zh-CN" dirty="0"/>
              <a:t>O(MN3</a:t>
            </a:r>
            <a:r>
              <a:rPr lang="en-US" altLang="zh-CN" baseline="30000" dirty="0"/>
              <a:t>M</a:t>
            </a:r>
            <a:r>
              <a:rPr lang="en-US" altLang="zh-CN" dirty="0"/>
              <a:t>), </a:t>
            </a:r>
            <a:r>
              <a:rPr lang="zh-CN" altLang="en-US" dirty="0"/>
              <a:t>但可以用滚动数组优化</a:t>
            </a:r>
            <a:r>
              <a:rPr lang="en-US" altLang="zh-CN" dirty="0"/>
              <a:t>, </a:t>
            </a:r>
            <a:r>
              <a:rPr lang="zh-CN" altLang="en-US" dirty="0"/>
              <a:t>即只保存相邻三列的占用情况，降为</a:t>
            </a:r>
            <a:r>
              <a:rPr lang="en-US" altLang="zh-CN" dirty="0"/>
              <a:t>O(M3</a:t>
            </a:r>
            <a:r>
              <a:rPr lang="en-US" altLang="zh-CN" baseline="30000" dirty="0"/>
              <a:t>M</a:t>
            </a:r>
            <a:r>
              <a:rPr lang="en-US" altLang="zh-CN" dirty="0"/>
              <a:t>)</a:t>
            </a:r>
            <a:r>
              <a:rPr lang="zh-CN" altLang="en-US" dirty="0"/>
              <a:t>，可以承受</a:t>
            </a:r>
          </a:p>
          <a:p>
            <a:r>
              <a:rPr lang="zh-CN" altLang="en-US" dirty="0"/>
              <a:t>优化</a:t>
            </a:r>
            <a:r>
              <a:rPr lang="en-US" altLang="zh-CN" dirty="0"/>
              <a:t>: </a:t>
            </a:r>
            <a:r>
              <a:rPr lang="zh-CN" altLang="en-US" dirty="0"/>
              <a:t>很多</a:t>
            </a:r>
            <a:r>
              <a:rPr lang="en-US" altLang="zh-CN" dirty="0"/>
              <a:t>P</a:t>
            </a:r>
            <a:r>
              <a:rPr lang="zh-CN" altLang="en-US" dirty="0"/>
              <a:t>是不可能出现的</a:t>
            </a:r>
            <a:r>
              <a:rPr lang="en-US" altLang="zh-CN" dirty="0"/>
              <a:t>, </a:t>
            </a:r>
            <a:r>
              <a:rPr lang="zh-CN" altLang="en-US" dirty="0"/>
              <a:t>因为只有</a:t>
            </a:r>
            <a:r>
              <a:rPr lang="en-US" altLang="zh-CN" dirty="0"/>
              <a:t>2*3</a:t>
            </a:r>
            <a:r>
              <a:rPr lang="zh-CN" altLang="en-US" dirty="0"/>
              <a:t>和</a:t>
            </a:r>
            <a:r>
              <a:rPr lang="en-US" altLang="zh-CN" dirty="0"/>
              <a:t>3*2</a:t>
            </a:r>
            <a:r>
              <a:rPr lang="zh-CN" altLang="en-US" dirty="0"/>
              <a:t>两种芯片</a:t>
            </a:r>
            <a:r>
              <a:rPr lang="en-US" altLang="zh-CN" dirty="0"/>
              <a:t>, </a:t>
            </a:r>
            <a:r>
              <a:rPr lang="zh-CN" altLang="en-US" dirty="0"/>
              <a:t>无法产生单独的一列占用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</Words>
  <Application>Microsoft Office PowerPoint</Application>
  <PresentationFormat>全屏显示(4:3)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Bugs公司</vt:lpstr>
      <vt:lpstr>分析</vt:lpstr>
      <vt:lpstr>分析</vt:lpstr>
      <vt:lpstr>分析</vt:lpstr>
      <vt:lpstr>分析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Bugs公司</dc:title>
  <dc:creator>tiankong</dc:creator>
  <cp:lastModifiedBy>tiankong</cp:lastModifiedBy>
  <cp:revision>1</cp:revision>
  <dcterms:created xsi:type="dcterms:W3CDTF">2012-10-31T14:58:03Z</dcterms:created>
  <dcterms:modified xsi:type="dcterms:W3CDTF">2012-10-31T14:58:24Z</dcterms:modified>
</cp:coreProperties>
</file>