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43F0E3-F1DE-4542-A33B-602B7895D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</a:t>
            </a:r>
            <a:r>
              <a:rPr lang="zh-CN" altLang="en-US" dirty="0"/>
              <a:t>折线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两端都在整点上的水平或竖直线段称为</a:t>
            </a:r>
            <a:r>
              <a:rPr lang="en-US" altLang="zh-CN" sz="2800" dirty="0"/>
              <a:t>P</a:t>
            </a:r>
            <a:r>
              <a:rPr lang="zh-CN" altLang="en-US" sz="2800" dirty="0"/>
              <a:t>线段</a:t>
            </a:r>
          </a:p>
          <a:p>
            <a:r>
              <a:rPr lang="zh-CN" altLang="en-US" sz="2800" dirty="0"/>
              <a:t>如果一根折线由</a:t>
            </a:r>
            <a:r>
              <a:rPr lang="en-US" altLang="zh-CN" sz="2800" dirty="0"/>
              <a:t>K</a:t>
            </a:r>
            <a:r>
              <a:rPr lang="zh-CN" altLang="en-US" sz="2800" dirty="0"/>
              <a:t>个</a:t>
            </a:r>
            <a:r>
              <a:rPr lang="en-US" altLang="zh-CN" sz="2800" dirty="0"/>
              <a:t>P</a:t>
            </a:r>
            <a:r>
              <a:rPr lang="zh-CN" altLang="en-US" sz="2800" dirty="0"/>
              <a:t>线段组成，在这些</a:t>
            </a:r>
            <a:r>
              <a:rPr lang="en-US" altLang="zh-CN" sz="2800" dirty="0"/>
              <a:t>P</a:t>
            </a:r>
            <a:r>
              <a:rPr lang="zh-CN" altLang="en-US" sz="2800" dirty="0"/>
              <a:t>线段中每两个相邻线段垂直的，我们称其为度为</a:t>
            </a:r>
            <a:r>
              <a:rPr lang="en-US" altLang="zh-CN" sz="2800" dirty="0"/>
              <a:t>K</a:t>
            </a:r>
            <a:r>
              <a:rPr lang="zh-CN" altLang="en-US" sz="2800" dirty="0"/>
              <a:t>的</a:t>
            </a:r>
            <a:r>
              <a:rPr lang="en-US" altLang="zh-CN" sz="2800" dirty="0"/>
              <a:t>P</a:t>
            </a:r>
            <a:r>
              <a:rPr lang="zh-CN" altLang="en-US" sz="2800" dirty="0"/>
              <a:t>折线</a:t>
            </a:r>
          </a:p>
          <a:p>
            <a:r>
              <a:rPr lang="zh-CN" altLang="en-US" sz="2800" dirty="0"/>
              <a:t>给定一些</a:t>
            </a:r>
            <a:r>
              <a:rPr lang="en-US" altLang="zh-CN" sz="2800" dirty="0"/>
              <a:t>P</a:t>
            </a:r>
            <a:r>
              <a:rPr lang="zh-CN" altLang="en-US" sz="2800" dirty="0"/>
              <a:t>线段和两个整点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，寻求连接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并且不与任何给定</a:t>
            </a:r>
            <a:r>
              <a:rPr lang="en-US" altLang="zh-CN" sz="2800" dirty="0"/>
              <a:t>P</a:t>
            </a:r>
            <a:r>
              <a:rPr lang="zh-CN" altLang="en-US" sz="2800" dirty="0"/>
              <a:t>线段相交的</a:t>
            </a:r>
            <a:r>
              <a:rPr lang="en-US" altLang="zh-CN" sz="2800" dirty="0"/>
              <a:t>P</a:t>
            </a:r>
            <a:r>
              <a:rPr lang="zh-CN" altLang="en-US" sz="2800" dirty="0"/>
              <a:t>折线。如果存在，求其中度最小的一条，如果不存在，输出无解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800600"/>
          </a:xfrm>
        </p:spPr>
        <p:txBody>
          <a:bodyPr/>
          <a:lstStyle/>
          <a:p>
            <a:r>
              <a:rPr lang="zh-CN" altLang="en-US" sz="2800" dirty="0"/>
              <a:t>坐标离散化</a:t>
            </a:r>
          </a:p>
          <a:p>
            <a:r>
              <a:rPr lang="zh-CN" altLang="en-US" sz="2800" dirty="0"/>
              <a:t>对于每条线段，在四周距离为</a:t>
            </a:r>
            <a:r>
              <a:rPr lang="en-US" altLang="zh-CN" sz="2800" dirty="0"/>
              <a:t>1</a:t>
            </a:r>
            <a:r>
              <a:rPr lang="zh-CN" altLang="en-US" sz="2800" dirty="0"/>
              <a:t>处构造上下左右四条直线，交点共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个</a:t>
            </a:r>
          </a:p>
          <a:p>
            <a:r>
              <a:rPr lang="zh-CN" altLang="en-US" sz="2800" dirty="0"/>
              <a:t>每次决策（沿同一方向走的格子数）为</a:t>
            </a:r>
            <a:r>
              <a:rPr lang="en-US" altLang="zh-CN" sz="2800" dirty="0"/>
              <a:t>O(n)</a:t>
            </a:r>
            <a:r>
              <a:rPr lang="zh-CN" altLang="en-US" sz="2800" dirty="0"/>
              <a:t>个，共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</a:p>
        </p:txBody>
      </p:sp>
      <p:pic>
        <p:nvPicPr>
          <p:cNvPr id="69222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57800" y="2209800"/>
            <a:ext cx="3524250" cy="3416300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可以以</a:t>
            </a:r>
            <a:r>
              <a:rPr lang="en-US" altLang="zh-CN" dirty="0"/>
              <a:t>(</a:t>
            </a:r>
            <a:r>
              <a:rPr lang="en-US" altLang="zh-CN" dirty="0" err="1"/>
              <a:t>x,y,d</a:t>
            </a:r>
            <a:r>
              <a:rPr lang="en-US" altLang="zh-CN" dirty="0"/>
              <a:t>)</a:t>
            </a:r>
            <a:r>
              <a:rPr lang="zh-CN" altLang="en-US" dirty="0"/>
              <a:t>为状态，则到四个子状态的距离为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，先扩展为</a:t>
            </a:r>
            <a:r>
              <a:rPr lang="en-US" altLang="zh-CN" dirty="0"/>
              <a:t>0</a:t>
            </a:r>
            <a:r>
              <a:rPr lang="zh-CN" altLang="en-US" dirty="0"/>
              <a:t>的，共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在此状态下也可以用</a:t>
            </a:r>
            <a:r>
              <a:rPr lang="en-US" altLang="zh-CN" dirty="0"/>
              <a:t>O(n)</a:t>
            </a:r>
            <a:r>
              <a:rPr lang="zh-CN" altLang="en-US" dirty="0"/>
              <a:t>个决策的方法，一旦此方向上有一个被检查，则停止，仍然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P-折线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P-折线</dc:title>
  <dc:creator>tiankong</dc:creator>
  <cp:lastModifiedBy>tiankong</cp:lastModifiedBy>
  <cp:revision>1</cp:revision>
  <dcterms:created xsi:type="dcterms:W3CDTF">2012-10-31T15:01:44Z</dcterms:created>
  <dcterms:modified xsi:type="dcterms:W3CDTF">2012-10-31T15:01:58Z</dcterms:modified>
</cp:coreProperties>
</file>