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佳佳的筷子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中国人吃饭喜欢用筷子。佳佳与常人不同，他的一双筷子有三只，一双短筷子加上一根比较长的（一般用来穿香肠之类的食物）。两只较短的筷子的长度应该尽可能接近，但是最长的那根长度是无所谓的。如果一双筷子的长度分别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，</a:t>
            </a:r>
            <a:r>
              <a:rPr lang="en-US" altLang="zh-CN" sz="2800" i="1" dirty="0"/>
              <a:t>B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≤</a:t>
            </a:r>
            <a:r>
              <a:rPr lang="en-US" altLang="zh-CN" sz="2800" i="1" dirty="0"/>
              <a:t>B</a:t>
            </a:r>
            <a:r>
              <a:rPr lang="en-US" altLang="zh-CN" sz="2800" dirty="0"/>
              <a:t>≤</a:t>
            </a:r>
            <a:r>
              <a:rPr lang="en-US" altLang="zh-CN" sz="2800" i="1" dirty="0"/>
              <a:t>C</a:t>
            </a:r>
            <a:r>
              <a:rPr lang="en-US" altLang="zh-CN" sz="2800" dirty="0"/>
              <a:t>)</a:t>
            </a:r>
            <a:r>
              <a:rPr lang="zh-CN" altLang="en-US" sz="2800" dirty="0"/>
              <a:t>，则用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-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的值表示这双筷子的质量，这个值越小，这双筷子的质量越高。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佳佳请朋友吃饭，并准备为每人准备一双这种特殊的筷子。佳佳有</a:t>
            </a:r>
            <a:r>
              <a:rPr lang="en-US" altLang="zh-CN" sz="2800" i="1" dirty="0"/>
              <a:t>N</a:t>
            </a:r>
            <a:r>
              <a:rPr lang="zh-CN" altLang="en-US" sz="2800" dirty="0"/>
              <a:t>（</a:t>
            </a:r>
            <a:r>
              <a:rPr lang="en-US" altLang="zh-CN" sz="2800" i="1" dirty="0"/>
              <a:t>N</a:t>
            </a:r>
            <a:r>
              <a:rPr lang="en-US" altLang="zh-CN" sz="2800" dirty="0"/>
              <a:t>≤5 000</a:t>
            </a:r>
            <a:r>
              <a:rPr lang="zh-CN" altLang="en-US" sz="2800" dirty="0"/>
              <a:t>）只筷子，他希望找到一种办法搭配好</a:t>
            </a:r>
            <a:r>
              <a:rPr lang="en-US" altLang="zh-CN" sz="2800" i="1" dirty="0"/>
              <a:t>K</a:t>
            </a:r>
            <a:r>
              <a:rPr lang="zh-CN" altLang="en-US" sz="2800" dirty="0"/>
              <a:t>双筷子，使得这些筷子的质量值和最小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任一副筷子中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一定长度相邻</a:t>
            </a:r>
            <a:r>
              <a:rPr lang="en-US" altLang="zh-CN" sz="2800" dirty="0"/>
              <a:t>. </a:t>
            </a:r>
            <a:r>
              <a:rPr lang="zh-CN" altLang="en-US" sz="2800" dirty="0"/>
              <a:t>证明如下</a:t>
            </a:r>
          </a:p>
          <a:p>
            <a:pPr lvl="1"/>
            <a:r>
              <a:rPr lang="zh-CN" altLang="en-US" sz="2400" dirty="0"/>
              <a:t>对于某副筷子（</a:t>
            </a:r>
            <a:r>
              <a:rPr lang="en-US" altLang="zh-CN" sz="2400" dirty="0"/>
              <a:t>A1,B1,C1</a:t>
            </a:r>
            <a:r>
              <a:rPr lang="zh-CN" altLang="en-US" sz="2400" dirty="0"/>
              <a:t>）和另一副筷子（</a:t>
            </a:r>
            <a:r>
              <a:rPr lang="en-US" altLang="zh-CN" sz="2400" dirty="0"/>
              <a:t>A2,B2,C2</a:t>
            </a:r>
            <a:r>
              <a:rPr lang="zh-CN" altLang="en-US" sz="2400" dirty="0"/>
              <a:t>），如果</a:t>
            </a:r>
            <a:r>
              <a:rPr lang="en-US" altLang="zh-CN" sz="2400" dirty="0"/>
              <a:t>A1&lt;=A2&lt;=B1&lt;=B2</a:t>
            </a:r>
            <a:r>
              <a:rPr lang="zh-CN" altLang="en-US" sz="2400" dirty="0"/>
              <a:t>，那么交换一下筷子重新组合成（</a:t>
            </a:r>
            <a:r>
              <a:rPr lang="en-US" altLang="zh-CN" sz="2400" dirty="0"/>
              <a:t>A1,A2,C1</a:t>
            </a:r>
            <a:r>
              <a:rPr lang="zh-CN" altLang="en-US" sz="2400" dirty="0"/>
              <a:t>）和（</a:t>
            </a:r>
            <a:r>
              <a:rPr lang="en-US" altLang="zh-CN" sz="2400" dirty="0"/>
              <a:t>B1,B2,C2</a:t>
            </a:r>
            <a:r>
              <a:rPr lang="zh-CN" altLang="en-US" sz="2400" dirty="0"/>
              <a:t>）质量和会更优。</a:t>
            </a:r>
          </a:p>
          <a:p>
            <a:pPr lvl="1"/>
            <a:r>
              <a:rPr lang="zh-CN" altLang="en-US" sz="2400" dirty="0"/>
              <a:t>对于某副筷子（</a:t>
            </a:r>
            <a:r>
              <a:rPr lang="en-US" altLang="zh-CN" sz="2400" dirty="0"/>
              <a:t>A,B,C</a:t>
            </a:r>
            <a:r>
              <a:rPr lang="zh-CN" altLang="en-US" sz="2400" dirty="0"/>
              <a:t>）和闲置的筷子</a:t>
            </a:r>
            <a:r>
              <a:rPr lang="en-US" altLang="zh-CN" sz="2400" dirty="0"/>
              <a:t>D</a:t>
            </a:r>
            <a:r>
              <a:rPr lang="zh-CN" altLang="en-US" sz="2400" dirty="0"/>
              <a:t>，如果</a:t>
            </a:r>
            <a:r>
              <a:rPr lang="en-US" altLang="zh-CN" sz="2400" dirty="0"/>
              <a:t>A&lt;=D&lt;=B</a:t>
            </a:r>
            <a:r>
              <a:rPr lang="zh-CN" altLang="en-US" sz="2400" dirty="0"/>
              <a:t>，那么交换一下重新组合成（</a:t>
            </a:r>
            <a:r>
              <a:rPr lang="en-US" altLang="zh-CN" sz="2400" dirty="0"/>
              <a:t>A,D,C</a:t>
            </a:r>
            <a:r>
              <a:rPr lang="zh-CN" altLang="en-US" sz="2400" dirty="0"/>
              <a:t>）质量和也会更优。</a:t>
            </a:r>
          </a:p>
          <a:p>
            <a:r>
              <a:rPr lang="zh-CN" altLang="en-US" sz="2800" dirty="0"/>
              <a:t>我得到了一个线性结构。递推之前，首先将</a:t>
            </a:r>
            <a:r>
              <a:rPr lang="en-US" altLang="zh-CN" sz="2800" dirty="0"/>
              <a:t>N</a:t>
            </a:r>
            <a:r>
              <a:rPr lang="zh-CN" altLang="en-US" sz="2800" dirty="0"/>
              <a:t>只筷子从小到大排序，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是第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只筷子的长度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d[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表示用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的筷子组成</a:t>
            </a:r>
            <a:r>
              <a:rPr lang="en-US" altLang="zh-CN" dirty="0"/>
              <a:t>j</a:t>
            </a:r>
            <a:r>
              <a:rPr lang="zh-CN" altLang="en-US" dirty="0"/>
              <a:t>副筷子的最小质量值之和，则当且仅当</a:t>
            </a:r>
            <a:r>
              <a:rPr lang="en-US" altLang="zh-CN" dirty="0"/>
              <a:t>n-i+1&gt;=3j</a:t>
            </a:r>
            <a:r>
              <a:rPr lang="zh-CN" altLang="en-US" dirty="0"/>
              <a:t>的时候状态是合法的。状态转移方程为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(NK)</a:t>
            </a:r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2709" name="Object 5"/>
          <p:cNvGraphicFramePr>
            <a:graphicFrameLocks noChangeAspect="1"/>
          </p:cNvGraphicFramePr>
          <p:nvPr/>
        </p:nvGraphicFramePr>
        <p:xfrm>
          <a:off x="838200" y="3124200"/>
          <a:ext cx="7543800" cy="1182688"/>
        </p:xfrm>
        <a:graphic>
          <a:graphicData uri="http://schemas.openxmlformats.org/presentationml/2006/ole">
            <p:oleObj spid="_x0000_s1026" name="Equation" r:id="rId3" imgW="2857500" imgH="4445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MathType 5.0 Equation</vt:lpstr>
      <vt:lpstr>佳佳的筷子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佳佳的筷子</dc:title>
  <dc:creator>tiankong</dc:creator>
  <cp:lastModifiedBy>tiankong</cp:lastModifiedBy>
  <cp:revision>1</cp:revision>
  <dcterms:created xsi:type="dcterms:W3CDTF">2012-10-31T15:04:13Z</dcterms:created>
  <dcterms:modified xsi:type="dcterms:W3CDTF">2012-10-31T15:04:26Z</dcterms:modified>
</cp:coreProperties>
</file>