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488F21-843B-44AF-AA54-35493E7474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平坦的虚线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有一个画在一张纸上的坐标系。考虑用一只铅笔从纸的左边到右边所画的折线。要求线的每个转折部分包含的转折部分直线与</a:t>
            </a:r>
            <a:r>
              <a:rPr lang="en-US" altLang="zh-CN" dirty="0"/>
              <a:t>OX</a:t>
            </a:r>
            <a:r>
              <a:rPr lang="zh-CN" altLang="en-US" dirty="0"/>
              <a:t>轴的夹角属于 </a:t>
            </a:r>
            <a:r>
              <a:rPr lang="en-US" altLang="zh-CN" dirty="0"/>
              <a:t>[-45,45]</a:t>
            </a:r>
            <a:r>
              <a:rPr lang="zh-CN" altLang="en-US" dirty="0"/>
              <a:t>，满足上述条件的折线称之为</a:t>
            </a:r>
            <a:r>
              <a:rPr lang="en-US" altLang="zh-CN" dirty="0"/>
              <a:t>flat broken lines</a:t>
            </a:r>
            <a:r>
              <a:rPr lang="zh-CN" altLang="en-US" dirty="0"/>
              <a:t>。假设给出具有整数坐标的</a:t>
            </a:r>
            <a:r>
              <a:rPr lang="en-US" altLang="zh-CN" dirty="0"/>
              <a:t>N</a:t>
            </a:r>
            <a:r>
              <a:rPr lang="zh-CN" altLang="en-US" dirty="0"/>
              <a:t>个不同点，那么为了覆盖所有这些点需要</a:t>
            </a:r>
            <a:r>
              <a:rPr lang="en-US" altLang="zh-CN" dirty="0"/>
              <a:t>flat broken lines</a:t>
            </a:r>
            <a:r>
              <a:rPr lang="zh-CN" altLang="en-US" dirty="0"/>
              <a:t>的最小值（如果某点属于这条线，则说该点被覆盖）。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平坦的虚线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zh-CN" altLang="en-US" sz="2800" dirty="0"/>
              <a:t>例如：给出了</a:t>
            </a:r>
            <a:r>
              <a:rPr lang="en-US" altLang="zh-CN" sz="2800" dirty="0"/>
              <a:t>6</a:t>
            </a:r>
            <a:r>
              <a:rPr lang="zh-CN" altLang="en-US" sz="2800" dirty="0"/>
              <a:t>个点，其坐标分别为</a:t>
            </a:r>
            <a:r>
              <a:rPr lang="en-US" altLang="zh-CN" sz="2800" dirty="0"/>
              <a:t>(1,6),(10,8),(1,5),(2,20),(4,4),(6,2)</a:t>
            </a:r>
          </a:p>
          <a:p>
            <a:r>
              <a:rPr lang="zh-CN" altLang="en-US" sz="2800" dirty="0"/>
              <a:t>覆盖它们最少的</a:t>
            </a:r>
            <a:r>
              <a:rPr lang="en-US" altLang="zh-CN" sz="2800" dirty="0"/>
              <a:t>flat broken lines</a:t>
            </a:r>
            <a:r>
              <a:rPr lang="zh-CN" altLang="en-US" sz="2800" dirty="0"/>
              <a:t>是</a:t>
            </a:r>
            <a:r>
              <a:rPr lang="en-US" altLang="zh-CN" sz="2800" dirty="0"/>
              <a:t>3</a:t>
            </a:r>
          </a:p>
        </p:txBody>
      </p:sp>
      <p:pic>
        <p:nvPicPr>
          <p:cNvPr id="71782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91138" y="2420938"/>
            <a:ext cx="3241675" cy="32051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逆时针旋转</a:t>
            </a:r>
            <a:r>
              <a:rPr lang="en-US" altLang="zh-CN" sz="2800" dirty="0"/>
              <a:t>45</a:t>
            </a:r>
            <a:r>
              <a:rPr lang="zh-CN" altLang="en-US" sz="2800" dirty="0"/>
              <a:t>度，则每个点只能在前一点的右上方</a:t>
            </a:r>
          </a:p>
          <a:p>
            <a:r>
              <a:rPr lang="zh-CN" altLang="en-US" sz="2800" dirty="0"/>
              <a:t>算法一：维护高度集合</a:t>
            </a:r>
            <a:r>
              <a:rPr lang="en-US" altLang="zh-CN" sz="2800" dirty="0"/>
              <a:t>H</a:t>
            </a:r>
            <a:r>
              <a:rPr lang="zh-CN" altLang="en-US" sz="2800" dirty="0"/>
              <a:t>，每个元素</a:t>
            </a:r>
            <a:r>
              <a:rPr lang="en-US" altLang="zh-CN" sz="2800" dirty="0"/>
              <a:t>h</a:t>
            </a:r>
            <a:r>
              <a:rPr lang="zh-CN" altLang="en-US" sz="2800" dirty="0"/>
              <a:t>代表一条</a:t>
            </a:r>
            <a:r>
              <a:rPr lang="en-US" altLang="zh-CN" sz="2800" dirty="0"/>
              <a:t>flat broken lines</a:t>
            </a:r>
            <a:r>
              <a:rPr lang="zh-CN" altLang="en-US" sz="2800" dirty="0"/>
              <a:t>。按照</a:t>
            </a:r>
            <a:r>
              <a:rPr lang="en-US" altLang="zh-CN" sz="2800" dirty="0"/>
              <a:t>x</a:t>
            </a:r>
            <a:r>
              <a:rPr lang="zh-CN" altLang="en-US" sz="2800" dirty="0"/>
              <a:t>从小到大排序，</a:t>
            </a:r>
            <a:r>
              <a:rPr lang="en-US" altLang="zh-CN" sz="2800" dirty="0"/>
              <a:t>x</a:t>
            </a:r>
            <a:r>
              <a:rPr lang="zh-CN" altLang="en-US" sz="2800" dirty="0"/>
              <a:t>相同按</a:t>
            </a:r>
            <a:r>
              <a:rPr lang="en-US" altLang="zh-CN" sz="2800" dirty="0"/>
              <a:t>y</a:t>
            </a:r>
            <a:r>
              <a:rPr lang="zh-CN" altLang="en-US" sz="2800" dirty="0"/>
              <a:t>从小到大排序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H</a:t>
            </a:r>
            <a:r>
              <a:rPr lang="zh-CN" altLang="en-US" sz="2400" dirty="0"/>
              <a:t>内元素都比</a:t>
            </a:r>
            <a:r>
              <a:rPr lang="en-US" altLang="zh-CN" sz="2400" dirty="0"/>
              <a:t>y</a:t>
            </a:r>
            <a:r>
              <a:rPr lang="zh-CN" altLang="en-US" sz="2400" dirty="0"/>
              <a:t>大，只能增加一个</a:t>
            </a:r>
            <a:r>
              <a:rPr lang="en-US" altLang="zh-CN" sz="2400" dirty="0"/>
              <a:t>line</a:t>
            </a:r>
            <a:r>
              <a:rPr lang="zh-CN" altLang="en-US" sz="2400" dirty="0"/>
              <a:t>，即</a:t>
            </a:r>
            <a:r>
              <a:rPr lang="en-US" altLang="zh-CN" sz="2400" dirty="0"/>
              <a:t>y</a:t>
            </a:r>
            <a:r>
              <a:rPr lang="zh-CN" altLang="en-US" sz="2400" dirty="0"/>
              <a:t>加入到</a:t>
            </a:r>
            <a:r>
              <a:rPr lang="en-US" altLang="zh-CN" sz="2400" dirty="0"/>
              <a:t>H</a:t>
            </a:r>
            <a:r>
              <a:rPr lang="zh-CN" altLang="en-US" sz="2400" dirty="0"/>
              <a:t>中，否则</a:t>
            </a:r>
          </a:p>
          <a:p>
            <a:pPr lvl="1"/>
            <a:r>
              <a:rPr lang="zh-CN" altLang="en-US" sz="2400" dirty="0"/>
              <a:t>选择在</a:t>
            </a:r>
            <a:r>
              <a:rPr lang="en-US" altLang="zh-CN" sz="2400" dirty="0"/>
              <a:t>H</a:t>
            </a:r>
            <a:r>
              <a:rPr lang="zh-CN" altLang="en-US" sz="2400" dirty="0"/>
              <a:t>中选择小于</a:t>
            </a:r>
            <a:r>
              <a:rPr lang="en-US" altLang="zh-CN" sz="2400" dirty="0"/>
              <a:t>y</a:t>
            </a:r>
            <a:r>
              <a:rPr lang="zh-CN" altLang="en-US" sz="2400" dirty="0"/>
              <a:t>且最接近</a:t>
            </a:r>
            <a:r>
              <a:rPr lang="en-US" altLang="zh-CN" sz="2400" dirty="0"/>
              <a:t>y</a:t>
            </a:r>
            <a:r>
              <a:rPr lang="zh-CN" altLang="en-US" sz="2400" dirty="0"/>
              <a:t>的高度，变为</a:t>
            </a:r>
            <a:r>
              <a:rPr lang="en-US" altLang="zh-CN" sz="2400" dirty="0"/>
              <a:t>y</a:t>
            </a:r>
          </a:p>
          <a:p>
            <a:pPr lvl="1"/>
            <a:r>
              <a:rPr lang="zh-CN" altLang="en-US" sz="2400" dirty="0"/>
              <a:t>实现：二分查找。不需要</a:t>
            </a:r>
            <a:r>
              <a:rPr lang="en-US" altLang="zh-CN" sz="2400" dirty="0"/>
              <a:t>BST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算法二：定义偏序关系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j</a:t>
            </a:r>
            <a:r>
              <a:rPr lang="en-US" altLang="zh-CN" dirty="0" err="1">
                <a:sym typeface="Wingdings" pitchFamily="2" charset="2"/>
              </a:rPr>
              <a:t>i</a:t>
            </a:r>
            <a:r>
              <a:rPr lang="zh-CN" altLang="en-US" dirty="0">
                <a:sym typeface="Wingdings" pitchFamily="2" charset="2"/>
              </a:rPr>
              <a:t>在</a:t>
            </a:r>
            <a:r>
              <a:rPr lang="en-US" altLang="zh-CN" dirty="0">
                <a:sym typeface="Wingdings" pitchFamily="2" charset="2"/>
              </a:rPr>
              <a:t>j</a:t>
            </a:r>
            <a:r>
              <a:rPr lang="zh-CN" altLang="en-US" dirty="0">
                <a:sym typeface="Wingdings" pitchFamily="2" charset="2"/>
              </a:rPr>
              <a:t>左下方，则由</a:t>
            </a:r>
            <a:r>
              <a:rPr lang="en-US" altLang="zh-CN" dirty="0">
                <a:sym typeface="Wingdings" pitchFamily="2" charset="2"/>
              </a:rPr>
              <a:t>Dilworth</a:t>
            </a:r>
            <a:r>
              <a:rPr lang="zh-CN" altLang="en-US" dirty="0">
                <a:sym typeface="Wingdings" pitchFamily="2" charset="2"/>
              </a:rPr>
              <a:t>定理知答案（最大链覆盖）等于最长反链长度</a:t>
            </a:r>
          </a:p>
          <a:p>
            <a:r>
              <a:rPr lang="zh-CN" altLang="en-US" dirty="0">
                <a:sym typeface="Wingdings" pitchFamily="2" charset="2"/>
              </a:rPr>
              <a:t>按</a:t>
            </a:r>
            <a:r>
              <a:rPr lang="en-US" altLang="zh-CN" dirty="0">
                <a:sym typeface="Wingdings" pitchFamily="2" charset="2"/>
              </a:rPr>
              <a:t>x</a:t>
            </a:r>
            <a:r>
              <a:rPr lang="zh-CN" altLang="en-US" dirty="0">
                <a:sym typeface="Wingdings" pitchFamily="2" charset="2"/>
              </a:rPr>
              <a:t>从小到大排序，则最长反链为关于</a:t>
            </a:r>
            <a:r>
              <a:rPr lang="en-US" altLang="zh-CN" dirty="0">
                <a:sym typeface="Wingdings" pitchFamily="2" charset="2"/>
              </a:rPr>
              <a:t>y</a:t>
            </a:r>
            <a:r>
              <a:rPr lang="zh-CN" altLang="en-US" dirty="0">
                <a:sym typeface="Wingdings" pitchFamily="2" charset="2"/>
              </a:rPr>
              <a:t>的最长下降子序列，用</a:t>
            </a:r>
            <a:r>
              <a:rPr lang="en-US" altLang="zh-CN" dirty="0">
                <a:sym typeface="Wingdings" pitchFamily="2" charset="2"/>
              </a:rPr>
              <a:t>O(</a:t>
            </a:r>
            <a:r>
              <a:rPr lang="en-US" altLang="zh-CN" dirty="0" err="1">
                <a:sym typeface="Wingdings" pitchFamily="2" charset="2"/>
              </a:rPr>
              <a:t>nlogn</a:t>
            </a:r>
            <a:r>
              <a:rPr lang="en-US" altLang="zh-CN" dirty="0">
                <a:sym typeface="Wingdings" pitchFamily="2" charset="2"/>
              </a:rPr>
              <a:t>)</a:t>
            </a:r>
            <a:r>
              <a:rPr lang="zh-CN" altLang="en-US" dirty="0">
                <a:sym typeface="Wingdings" pitchFamily="2" charset="2"/>
              </a:rPr>
              <a:t>轻松完成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平坦的虚线</vt:lpstr>
      <vt:lpstr>平坦的虚线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平坦的虚线</dc:title>
  <dc:creator>tiankong</dc:creator>
  <cp:lastModifiedBy>tiankong</cp:lastModifiedBy>
  <cp:revision>1</cp:revision>
  <dcterms:created xsi:type="dcterms:W3CDTF">2012-10-31T15:06:24Z</dcterms:created>
  <dcterms:modified xsi:type="dcterms:W3CDTF">2012-10-31T15:06:40Z</dcterms:modified>
</cp:coreProperties>
</file>