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最优排序二叉树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边长为</a:t>
            </a:r>
            <a:r>
              <a:rPr lang="en-US" altLang="zh-CN" sz="2800" dirty="0"/>
              <a:t>3</a:t>
            </a:r>
            <a:r>
              <a:rPr lang="zh-CN" altLang="en-US" sz="2800" dirty="0"/>
              <a:t>的正三角形分成三层共</a:t>
            </a:r>
            <a:r>
              <a:rPr lang="en-US" altLang="zh-CN" sz="2800" dirty="0"/>
              <a:t>9</a:t>
            </a:r>
            <a:r>
              <a:rPr lang="zh-CN" altLang="en-US" sz="2800" dirty="0"/>
              <a:t>个小的正三角形，把它们从顶到底，从左到右以</a:t>
            </a:r>
            <a:r>
              <a:rPr lang="en-US" altLang="zh-CN" sz="2800" dirty="0"/>
              <a:t>1~9</a:t>
            </a:r>
            <a:r>
              <a:rPr lang="zh-CN" altLang="en-US" sz="2800" dirty="0"/>
              <a:t>编号。边长为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的正三角形可以划分成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个单位三角形。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四个这样的边长为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的正三角形可以组成一个三棱锥。将正三棱锥的三个侧面依顺时针次序</a:t>
            </a:r>
            <a:r>
              <a:rPr lang="en-US" altLang="zh-CN" sz="2800" dirty="0"/>
              <a:t>(</a:t>
            </a:r>
            <a:r>
              <a:rPr lang="zh-CN" altLang="en-US" sz="2800" dirty="0"/>
              <a:t>从顶向底视角</a:t>
            </a:r>
            <a:r>
              <a:rPr lang="en-US" altLang="zh-CN" sz="2800" dirty="0"/>
              <a:t>)</a:t>
            </a:r>
            <a:r>
              <a:rPr lang="zh-CN" altLang="en-US" sz="2800" dirty="0"/>
              <a:t>编号为</a:t>
            </a:r>
            <a:r>
              <a:rPr lang="en-US" altLang="zh-CN" sz="2800" i="1" dirty="0"/>
              <a:t>A</a:t>
            </a:r>
            <a:r>
              <a:rPr lang="en-US" altLang="zh-CN" sz="2800" dirty="0"/>
              <a:t>,</a:t>
            </a:r>
            <a:r>
              <a:rPr lang="en-US" altLang="zh-CN" sz="2800" i="1" dirty="0"/>
              <a:t> B</a:t>
            </a:r>
            <a:r>
              <a:rPr lang="en-US" altLang="zh-CN" sz="2800" dirty="0"/>
              <a:t>,</a:t>
            </a:r>
            <a:r>
              <a:rPr lang="en-US" altLang="zh-CN" sz="2800" i="1" dirty="0"/>
              <a:t> C</a:t>
            </a:r>
            <a:r>
              <a:rPr lang="zh-CN" altLang="en-US" sz="2800" dirty="0"/>
              <a:t>，底面编号为</a:t>
            </a:r>
            <a:r>
              <a:rPr lang="en-US" altLang="zh-CN" sz="2800" i="1" dirty="0"/>
              <a:t>D</a:t>
            </a:r>
            <a:r>
              <a:rPr lang="zh-CN" altLang="en-US" sz="2800" dirty="0"/>
              <a:t>。右图为展开图，圆点为该面的顶</a:t>
            </a:r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19600"/>
            <a:ext cx="4876800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最优排序二叉树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把这</a:t>
            </a:r>
            <a:r>
              <a:rPr lang="en-US" altLang="zh-CN" sz="2800" i="1" dirty="0"/>
              <a:t>A</a:t>
            </a:r>
            <a:r>
              <a:rPr lang="zh-CN" altLang="en-US" sz="2800" dirty="0"/>
              <a:t>、</a:t>
            </a:r>
            <a:r>
              <a:rPr lang="en-US" altLang="zh-CN" sz="2800" i="1" dirty="0"/>
              <a:t>B</a:t>
            </a:r>
            <a:r>
              <a:rPr lang="zh-CN" altLang="en-US" sz="2800" dirty="0"/>
              <a:t>、</a:t>
            </a:r>
            <a:r>
              <a:rPr lang="en-US" altLang="zh-CN" sz="2800" i="1" dirty="0"/>
              <a:t>C</a:t>
            </a:r>
            <a:r>
              <a:rPr lang="zh-CN" altLang="en-US" sz="2800" dirty="0"/>
              <a:t>、</a:t>
            </a:r>
            <a:r>
              <a:rPr lang="en-US" altLang="zh-CN" sz="2800" i="1" dirty="0"/>
              <a:t>D</a:t>
            </a:r>
            <a:r>
              <a:rPr lang="zh-CN" altLang="en-US" sz="2800" dirty="0"/>
              <a:t>四个面各自划分成</a:t>
            </a:r>
            <a:r>
              <a:rPr lang="en-US" altLang="zh-CN" sz="2800" i="1" dirty="0"/>
              <a:t>n</a:t>
            </a:r>
            <a:r>
              <a:rPr lang="en-US" altLang="zh-CN" sz="2800" dirty="0"/>
              <a:t>2</a:t>
            </a:r>
            <a:r>
              <a:rPr lang="zh-CN" altLang="en-US" sz="2800" dirty="0"/>
              <a:t>个单位三角形</a:t>
            </a:r>
            <a:r>
              <a:rPr lang="en-US" altLang="zh-CN" sz="2800" dirty="0"/>
              <a:t>, </a:t>
            </a:r>
            <a:r>
              <a:rPr lang="zh-CN" altLang="en-US" sz="2800" dirty="0"/>
              <a:t>并把</a:t>
            </a:r>
            <a:r>
              <a:rPr lang="en-US" altLang="zh-CN" sz="2800" dirty="0"/>
              <a:t>1~4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分别填入四个面总共</a:t>
            </a:r>
            <a:r>
              <a:rPr lang="en-US" altLang="zh-CN" sz="2800" dirty="0"/>
              <a:t>4n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个单位三角形中。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现在要求你编程求由单位三角形组成的最大排序二叉树。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对于任一单位三角形，可选它三个相邻</a:t>
            </a:r>
            <a:r>
              <a:rPr lang="en-US" altLang="zh-CN" sz="2800" dirty="0"/>
              <a:t>(</a:t>
            </a:r>
            <a:r>
              <a:rPr lang="zh-CN" altLang="en-US" sz="2800" dirty="0"/>
              <a:t>有公共边的三角形相邻</a:t>
            </a:r>
            <a:r>
              <a:rPr lang="en-US" altLang="zh-CN" sz="2800" dirty="0"/>
              <a:t>)</a:t>
            </a:r>
            <a:r>
              <a:rPr lang="zh-CN" altLang="en-US" sz="2800" dirty="0"/>
              <a:t>的单位三角形中任意一个作为父结点，其余两个分别作为左孩子和右孩子。当然，做根结点的单位三角形不需要父结点，而左孩子和右孩子对于二叉树中的任意结点来说并不是都必须的。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 cstate="print"/>
          <a:srcRect t="1761" b="1314"/>
          <a:stretch>
            <a:fillRect/>
          </a:stretch>
        </p:blipFill>
        <p:spPr bwMode="auto">
          <a:xfrm>
            <a:off x="3810000" y="1752600"/>
            <a:ext cx="5105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最优排序二叉树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zh-CN" altLang="en-US" dirty="0"/>
              <a:t>举例</a:t>
            </a:r>
          </a:p>
          <a:p>
            <a:pPr lvl="1"/>
            <a:r>
              <a:rPr lang="zh-CN" altLang="en-US" dirty="0"/>
              <a:t>给出四面上的数如下图</a:t>
            </a:r>
          </a:p>
          <a:p>
            <a:pPr lvl="1"/>
            <a:r>
              <a:rPr lang="zh-CN" altLang="en-US" dirty="0"/>
              <a:t>则最优排序二叉树如右图</a:t>
            </a:r>
          </a:p>
        </p:txBody>
      </p:sp>
      <p:pic>
        <p:nvPicPr>
          <p:cNvPr id="6348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76800"/>
            <a:ext cx="55626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, j, k]</a:t>
            </a:r>
            <a:r>
              <a:rPr lang="zh-CN" altLang="en-US" dirty="0"/>
              <a:t>为根是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结点范围为</a:t>
            </a:r>
            <a:r>
              <a:rPr lang="en-US" altLang="zh-CN" dirty="0" err="1"/>
              <a:t>j~k</a:t>
            </a:r>
            <a:r>
              <a:rPr lang="zh-CN" altLang="en-US" dirty="0"/>
              <a:t>时的最大排序二叉树结点个数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i</a:t>
            </a:r>
            <a:r>
              <a:rPr lang="zh-CN" altLang="en-US" dirty="0"/>
              <a:t>有三个邻居可以作</a:t>
            </a:r>
            <a:r>
              <a:rPr lang="en-US" altLang="zh-CN" dirty="0" err="1"/>
              <a:t>i</a:t>
            </a:r>
            <a:r>
              <a:rPr lang="zh-CN" altLang="en-US" dirty="0"/>
              <a:t>的子树的根</a:t>
            </a:r>
            <a:r>
              <a:rPr lang="en-US" altLang="zh-CN" dirty="0"/>
              <a:t>, </a:t>
            </a:r>
            <a:r>
              <a:rPr lang="zh-CN" altLang="en-US" dirty="0"/>
              <a:t>但不在</a:t>
            </a:r>
            <a:r>
              <a:rPr lang="en-US" altLang="zh-CN" dirty="0"/>
              <a:t>[</a:t>
            </a:r>
            <a:r>
              <a:rPr lang="en-US" altLang="zh-CN" dirty="0" err="1"/>
              <a:t>j,k</a:t>
            </a:r>
            <a:r>
              <a:rPr lang="en-US" altLang="zh-CN" dirty="0"/>
              <a:t>]</a:t>
            </a:r>
            <a:r>
              <a:rPr lang="zh-CN" altLang="en-US" dirty="0"/>
              <a:t>范围内的结点是不能选的</a:t>
            </a:r>
            <a:r>
              <a:rPr lang="en-US" altLang="zh-CN" dirty="0"/>
              <a:t>. </a:t>
            </a:r>
            <a:r>
              <a:rPr lang="zh-CN" altLang="en-US" dirty="0"/>
              <a:t>考虑</a:t>
            </a:r>
            <a:r>
              <a:rPr lang="en-US" altLang="zh-CN" dirty="0" err="1"/>
              <a:t>i</a:t>
            </a:r>
            <a:r>
              <a:rPr lang="zh-CN" altLang="en-US" dirty="0"/>
              <a:t>所有能选的邻居</a:t>
            </a:r>
            <a:r>
              <a:rPr lang="en-US" altLang="zh-CN" dirty="0"/>
              <a:t>u, </a:t>
            </a:r>
            <a:r>
              <a:rPr lang="zh-CN" altLang="en-US" dirty="0"/>
              <a:t>根据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zh-CN" altLang="en-US" dirty="0"/>
              <a:t>的关系可唯一确定它是</a:t>
            </a:r>
            <a:r>
              <a:rPr lang="en-US" altLang="zh-CN" dirty="0" err="1"/>
              <a:t>i</a:t>
            </a:r>
            <a:r>
              <a:rPr lang="zh-CN" altLang="en-US" dirty="0"/>
              <a:t>的左子树还是右子树</a:t>
            </a:r>
            <a:r>
              <a:rPr lang="en-US" altLang="zh-CN" dirty="0"/>
              <a:t>. </a:t>
            </a:r>
            <a:r>
              <a:rPr lang="zh-CN" altLang="en-US" dirty="0"/>
              <a:t>状态转移时</a:t>
            </a:r>
            <a:r>
              <a:rPr lang="en-US" altLang="zh-CN" dirty="0"/>
              <a:t>, </a:t>
            </a:r>
            <a:r>
              <a:rPr lang="zh-CN" altLang="en-US" dirty="0"/>
              <a:t>取左子树和右子树各自的最大值并相加即可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结点范围的设立自然的排除了把父亲选作儿子的情况</a:t>
            </a:r>
            <a:r>
              <a:rPr lang="en-US" altLang="zh-CN" dirty="0"/>
              <a:t>, </a:t>
            </a:r>
            <a:r>
              <a:rPr lang="zh-CN" altLang="en-US" dirty="0"/>
              <a:t>也避免了两棵子树的交叉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状态有三维</a:t>
            </a:r>
            <a:r>
              <a:rPr lang="en-US" altLang="zh-CN" dirty="0"/>
              <a:t>, </a:t>
            </a:r>
            <a:r>
              <a:rPr lang="zh-CN" altLang="en-US" dirty="0"/>
              <a:t>似乎是</a:t>
            </a:r>
            <a:r>
              <a:rPr lang="en-US" altLang="zh-CN" dirty="0"/>
              <a:t>O(n</a:t>
            </a:r>
            <a:r>
              <a:rPr lang="en-US" altLang="zh-CN" baseline="30000" dirty="0"/>
              <a:t>6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zh-CN" altLang="en-US" dirty="0"/>
              <a:t>但其中一维取决于</a:t>
            </a:r>
            <a:r>
              <a:rPr lang="en-US" altLang="zh-CN" dirty="0" err="1"/>
              <a:t>i</a:t>
            </a:r>
            <a:r>
              <a:rPr lang="zh-CN" altLang="en-US" dirty="0"/>
              <a:t>的父亲</a:t>
            </a:r>
            <a:r>
              <a:rPr lang="en-US" altLang="zh-CN" dirty="0"/>
              <a:t>, </a:t>
            </a:r>
            <a:r>
              <a:rPr lang="zh-CN" altLang="en-US" dirty="0"/>
              <a:t>因此只需要记录</a:t>
            </a:r>
            <a:r>
              <a:rPr lang="en-US" altLang="zh-CN" dirty="0" err="1"/>
              <a:t>i</a:t>
            </a:r>
            <a:r>
              <a:rPr lang="zh-CN" altLang="en-US" dirty="0"/>
              <a:t>的父亲是它的第几个邻居</a:t>
            </a:r>
          </a:p>
          <a:p>
            <a:r>
              <a:rPr lang="zh-CN" altLang="en-US" dirty="0"/>
              <a:t>状态数是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单位三角形有</a:t>
            </a:r>
            <a:r>
              <a:rPr lang="en-US" altLang="zh-CN" dirty="0"/>
              <a:t>4n</a:t>
            </a:r>
            <a:r>
              <a:rPr lang="en-US" altLang="zh-CN" baseline="30000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), </a:t>
            </a:r>
            <a:r>
              <a:rPr lang="zh-CN" altLang="en-US" dirty="0"/>
              <a:t>状态转移时间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), </a:t>
            </a:r>
            <a:r>
              <a:rPr lang="zh-CN" altLang="en-US" dirty="0"/>
              <a:t>总时间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). </a:t>
            </a:r>
            <a:r>
              <a:rPr lang="zh-CN" altLang="en-US" dirty="0"/>
              <a:t>空间也是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提示</a:t>
            </a:r>
            <a:r>
              <a:rPr lang="en-US" altLang="zh-CN" dirty="0"/>
              <a:t>: </a:t>
            </a:r>
            <a:r>
              <a:rPr lang="zh-CN" altLang="en-US" dirty="0"/>
              <a:t>用记忆化搜索来实现本题的动态规划可以大大降低编程复杂度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最优排序二叉树</vt:lpstr>
      <vt:lpstr>最优排序二叉树</vt:lpstr>
      <vt:lpstr>最优排序二叉树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最优排序二叉树</dc:title>
  <dc:creator>tiankong</dc:creator>
  <cp:lastModifiedBy>tiankong</cp:lastModifiedBy>
  <cp:revision>1</cp:revision>
  <dcterms:created xsi:type="dcterms:W3CDTF">2012-10-31T15:08:28Z</dcterms:created>
  <dcterms:modified xsi:type="dcterms:W3CDTF">2012-10-31T15:08:46Z</dcterms:modified>
</cp:coreProperties>
</file>