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488F21-843B-44AF-AA54-35493E7474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: </a:t>
            </a:r>
            <a:r>
              <a:rPr lang="zh-CN" altLang="en-US" dirty="0"/>
              <a:t>积水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7848600" cy="4525963"/>
          </a:xfrm>
        </p:spPr>
        <p:txBody>
          <a:bodyPr/>
          <a:lstStyle/>
          <a:p>
            <a:r>
              <a:rPr lang="zh-CN" altLang="en-US" sz="2800" dirty="0"/>
              <a:t>一个长方形网格包含了</a:t>
            </a:r>
            <a:r>
              <a:rPr lang="en-US" altLang="zh-CN" sz="2800" dirty="0"/>
              <a:t>n*m</a:t>
            </a:r>
            <a:r>
              <a:rPr lang="zh-CN" altLang="en-US" sz="2800" dirty="0"/>
              <a:t>块地，每块地上面有</a:t>
            </a:r>
            <a:r>
              <a:rPr lang="en-US" altLang="zh-CN" sz="2800" dirty="0"/>
              <a:t>1</a:t>
            </a:r>
            <a:r>
              <a:rPr lang="zh-CN" altLang="en-US" sz="2800" dirty="0"/>
              <a:t>个长方体。每一个长方形盖住了一块地，地的面积是</a:t>
            </a:r>
            <a:r>
              <a:rPr lang="en-US" altLang="zh-CN" sz="2800" dirty="0"/>
              <a:t>1</a:t>
            </a:r>
            <a:r>
              <a:rPr lang="zh-CN" altLang="en-US" sz="2800" dirty="0"/>
              <a:t>平方英寸。相邻的地上的长方体之间没有空隙。一场大雨降临了这个建筑物，在建筑物的某些区域有积水产生。</a:t>
            </a:r>
          </a:p>
          <a:p>
            <a:r>
              <a:rPr lang="zh-CN" altLang="en-US" sz="2800" dirty="0"/>
              <a:t>给各方格高度</a:t>
            </a:r>
            <a:r>
              <a:rPr lang="en-US" altLang="zh-CN" sz="2800" dirty="0"/>
              <a:t>, </a:t>
            </a:r>
            <a:r>
              <a:rPr lang="zh-CN" altLang="en-US" sz="2800" dirty="0"/>
              <a:t>求积水总量</a:t>
            </a:r>
          </a:p>
        </p:txBody>
      </p:sp>
      <p:pic>
        <p:nvPicPr>
          <p:cNvPr id="706564" name="Picture 4" descr="9915b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43200" y="4343400"/>
            <a:ext cx="3886200" cy="2214563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zh-CN" altLang="en-US" dirty="0"/>
              <a:t>定义每块地上的</a:t>
            </a:r>
          </a:p>
          <a:p>
            <a:pPr lvl="1"/>
            <a:r>
              <a:rPr lang="zh-CN" altLang="en-US" dirty="0"/>
              <a:t>长方体的高度称为原始高度</a:t>
            </a:r>
          </a:p>
          <a:p>
            <a:pPr lvl="1"/>
            <a:r>
              <a:rPr lang="zh-CN" altLang="en-US" dirty="0"/>
              <a:t>积满水时的水面高度称为积水高度（高于积水高度的水一定会流走，低于积水高度的水一定流不走）</a:t>
            </a:r>
          </a:p>
          <a:p>
            <a:pPr lvl="1"/>
            <a:r>
              <a:rPr lang="zh-CN" altLang="en-US" dirty="0"/>
              <a:t>积水高度与原始高度之差为积水深度</a:t>
            </a:r>
          </a:p>
          <a:p>
            <a:r>
              <a:rPr lang="zh-CN" altLang="en-US" dirty="0"/>
              <a:t>如果一个长方体上不可能有积水，那么它的积水高度就等于它的原始高度。</a:t>
            </a:r>
          </a:p>
          <a:p>
            <a:r>
              <a:rPr lang="zh-CN" altLang="en-US" dirty="0"/>
              <a:t>最外圈不能积水，积水高度等于原始高度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zh-CN" altLang="en-US" dirty="0"/>
              <a:t>算法一</a:t>
            </a:r>
            <a:r>
              <a:rPr lang="en-US" altLang="zh-CN" dirty="0"/>
              <a:t>: </a:t>
            </a:r>
            <a:r>
              <a:rPr lang="zh-CN" altLang="en-US" dirty="0"/>
              <a:t>由外而内计算。每次选取外围的格子中积水高度最低的一个格子</a:t>
            </a:r>
            <a:r>
              <a:rPr lang="en-US" altLang="zh-CN" dirty="0"/>
              <a:t>x</a:t>
            </a:r>
            <a:r>
              <a:rPr lang="zh-CN" altLang="en-US" dirty="0"/>
              <a:t>，考虑它周围所有在网格内部的格子</a:t>
            </a:r>
            <a:r>
              <a:rPr lang="en-US" altLang="zh-CN" dirty="0"/>
              <a:t>y</a:t>
            </a:r>
          </a:p>
          <a:p>
            <a:pPr lvl="1"/>
            <a:r>
              <a:rPr lang="zh-CN" altLang="en-US" dirty="0"/>
              <a:t>想象不断的往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里注水，但是</a:t>
            </a:r>
            <a:r>
              <a:rPr lang="en-US" altLang="zh-CN" dirty="0"/>
              <a:t>x</a:t>
            </a:r>
            <a:r>
              <a:rPr lang="zh-CN" altLang="en-US" dirty="0"/>
              <a:t>的积水高度固定（想象该高度处有一个小孔），因此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y</a:t>
            </a:r>
            <a:r>
              <a:rPr lang="zh-CN" altLang="en-US" dirty="0"/>
              <a:t>的原始高度不小于</a:t>
            </a:r>
            <a:r>
              <a:rPr lang="en-US" altLang="zh-CN" dirty="0"/>
              <a:t>x</a:t>
            </a:r>
            <a:r>
              <a:rPr lang="zh-CN" altLang="en-US" dirty="0"/>
              <a:t>的积水高度，那么它的积水高度就是它的原始高度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y</a:t>
            </a:r>
            <a:r>
              <a:rPr lang="zh-CN" altLang="en-US" dirty="0"/>
              <a:t>的原始高度小于</a:t>
            </a:r>
            <a:r>
              <a:rPr lang="en-US" altLang="zh-CN" dirty="0"/>
              <a:t>x</a:t>
            </a:r>
            <a:r>
              <a:rPr lang="zh-CN" altLang="en-US" dirty="0"/>
              <a:t>的积水高度，那么它的积水高度就等于</a:t>
            </a:r>
            <a:r>
              <a:rPr lang="en-US" altLang="zh-CN" dirty="0"/>
              <a:t>x</a:t>
            </a:r>
            <a:r>
              <a:rPr lang="zh-CN" altLang="en-US" dirty="0"/>
              <a:t>的积水高度</a:t>
            </a:r>
          </a:p>
          <a:p>
            <a:r>
              <a:rPr lang="zh-CN" altLang="en-US" dirty="0"/>
              <a:t>每次用堆取出</a:t>
            </a:r>
            <a:r>
              <a:rPr lang="en-US" altLang="zh-CN" dirty="0"/>
              <a:t>x</a:t>
            </a:r>
            <a:r>
              <a:rPr lang="zh-CN" altLang="en-US" dirty="0"/>
              <a:t>进行计算，</a:t>
            </a:r>
            <a:r>
              <a:rPr lang="en-US" altLang="zh-CN" dirty="0"/>
              <a:t>O(</a:t>
            </a:r>
            <a:r>
              <a:rPr lang="en-US" altLang="zh-CN" i="1" dirty="0" err="1"/>
              <a:t>mn</a:t>
            </a:r>
            <a:r>
              <a:rPr lang="en-US" altLang="zh-CN" dirty="0" err="1"/>
              <a:t>log</a:t>
            </a:r>
            <a:r>
              <a:rPr lang="en-US" altLang="zh-CN" i="1" dirty="0" err="1"/>
              <a:t>mn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算法二：每个积水块的高度相等，积水块之间的“干地”没有积水</a:t>
            </a:r>
          </a:p>
          <a:p>
            <a:pPr lvl="1"/>
            <a:r>
              <a:rPr lang="zh-CN" altLang="en-US" dirty="0"/>
              <a:t>首先“往上”宽搜得到最外面积水块</a:t>
            </a:r>
            <a:r>
              <a:rPr lang="en-US" altLang="zh-CN" dirty="0"/>
              <a:t>A</a:t>
            </a:r>
            <a:r>
              <a:rPr lang="zh-CN" altLang="en-US" dirty="0"/>
              <a:t>外的轮廓，它是最外层的干地</a:t>
            </a:r>
          </a:p>
          <a:p>
            <a:pPr lvl="1"/>
            <a:r>
              <a:rPr lang="zh-CN" altLang="en-US" dirty="0"/>
              <a:t>轮廓中最低的高度为块</a:t>
            </a:r>
            <a:r>
              <a:rPr lang="en-US" altLang="zh-CN" dirty="0"/>
              <a:t>A</a:t>
            </a:r>
            <a:r>
              <a:rPr lang="zh-CN" altLang="en-US" dirty="0"/>
              <a:t>的积水高度</a:t>
            </a:r>
            <a:r>
              <a:rPr lang="en-US" altLang="zh-CN" dirty="0"/>
              <a:t>h</a:t>
            </a:r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往下”宽搜得到块</a:t>
            </a:r>
            <a:r>
              <a:rPr lang="en-US" altLang="zh-CN" dirty="0"/>
              <a:t>A</a:t>
            </a:r>
            <a:r>
              <a:rPr lang="zh-CN" altLang="en-US" dirty="0"/>
              <a:t>，每个格子的高度都赋为</a:t>
            </a:r>
            <a:r>
              <a:rPr lang="en-US" altLang="zh-CN" dirty="0"/>
              <a:t>h</a:t>
            </a:r>
            <a:r>
              <a:rPr lang="zh-CN" altLang="en-US" dirty="0"/>
              <a:t>，同时得到下一个块的轮廓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例题: 积水</vt:lpstr>
      <vt:lpstr>分析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例题: 积水</dc:title>
  <dc:creator>tiankong</dc:creator>
  <cp:lastModifiedBy>tiankong</cp:lastModifiedBy>
  <cp:revision>1</cp:revision>
  <dcterms:created xsi:type="dcterms:W3CDTF">2012-10-31T15:02:48Z</dcterms:created>
  <dcterms:modified xsi:type="dcterms:W3CDTF">2012-10-31T15:02:59Z</dcterms:modified>
</cp:coreProperties>
</file>