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迷宫统计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Jimmy</a:t>
            </a:r>
            <a:r>
              <a:rPr lang="zh-CN" altLang="en-US" sz="2800" dirty="0"/>
              <a:t>自己办了一个游园活动，其中一个项目是让游客去走一个随机生成的</a:t>
            </a:r>
            <a:r>
              <a:rPr lang="en-US" altLang="zh-CN" sz="2800" i="1" dirty="0"/>
              <a:t>m</a:t>
            </a:r>
            <a:r>
              <a:rPr lang="zh-CN" altLang="en-US" sz="2800" dirty="0"/>
              <a:t>行</a:t>
            </a:r>
            <a:r>
              <a:rPr lang="en-US" altLang="zh-CN" sz="2800" i="1" dirty="0"/>
              <a:t>n</a:t>
            </a:r>
            <a:r>
              <a:rPr lang="zh-CN" altLang="en-US" sz="2800" dirty="0"/>
              <a:t>列</a:t>
            </a:r>
            <a:r>
              <a:rPr lang="en-US" altLang="zh-CN" sz="2800" dirty="0"/>
              <a:t>(1≤</a:t>
            </a:r>
            <a:r>
              <a:rPr lang="en-US" altLang="zh-CN" sz="2800" i="1" dirty="0"/>
              <a:t>m</a:t>
            </a:r>
            <a:r>
              <a:rPr lang="en-US" altLang="zh-CN" sz="2800" dirty="0"/>
              <a:t>≤5, 1≤</a:t>
            </a:r>
            <a:r>
              <a:rPr lang="en-US" altLang="zh-CN" sz="2800" i="1" dirty="0"/>
              <a:t>n</a:t>
            </a:r>
            <a:r>
              <a:rPr lang="en-US" altLang="zh-CN" sz="2800" dirty="0"/>
              <a:t>≤6)</a:t>
            </a:r>
            <a:r>
              <a:rPr lang="zh-CN" altLang="en-US" sz="2800" dirty="0"/>
              <a:t>的迷宫，迷宫里有空地，也有障碍物（每个障碍物恰好占一个方格）。游客总是从左上角走到右下角，每次可以往东南西北四个方向之一行走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迷宫的生成方式很简单：每一个格子都有一个独立的概率</a:t>
            </a:r>
            <a:r>
              <a:rPr lang="en-US" altLang="zh-CN" sz="2800" i="1" dirty="0"/>
              <a:t>p</a:t>
            </a:r>
            <a:r>
              <a:rPr lang="zh-CN" altLang="en-US" sz="2800" dirty="0"/>
              <a:t>，表示该格子为障碍物的概率。如果程序生成了一个无解的迷宫，它会重新生成一个。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你的任务是计算每个格子成为一个有解迷宫中的障碍物的概率。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都很小</a:t>
            </a:r>
            <a:r>
              <a:rPr lang="en-US" altLang="zh-CN" dirty="0"/>
              <a:t>, </a:t>
            </a:r>
            <a:r>
              <a:rPr lang="zh-CN" altLang="en-US" dirty="0"/>
              <a:t>是否可以随便做呢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i="1" dirty="0"/>
              <a:t>m=n</a:t>
            </a:r>
            <a:r>
              <a:rPr lang="en-US" altLang="zh-CN" dirty="0"/>
              <a:t>=5</a:t>
            </a:r>
            <a:r>
              <a:rPr lang="zh-CN" altLang="en-US" dirty="0"/>
              <a:t>时有解迷宫有</a:t>
            </a:r>
            <a:r>
              <a:rPr lang="en-US" altLang="zh-CN" dirty="0"/>
              <a:t>1,225,194</a:t>
            </a:r>
            <a:r>
              <a:rPr lang="zh-CN" altLang="en-US" dirty="0"/>
              <a:t>个</a:t>
            </a:r>
          </a:p>
          <a:p>
            <a:pPr lvl="1"/>
            <a:r>
              <a:rPr lang="en-US" altLang="zh-CN" i="1" dirty="0"/>
              <a:t>m</a:t>
            </a:r>
            <a:r>
              <a:rPr lang="en-US" altLang="zh-CN" dirty="0"/>
              <a:t>=5, </a:t>
            </a:r>
            <a:r>
              <a:rPr lang="en-US" altLang="zh-CN" i="1" dirty="0"/>
              <a:t>n</a:t>
            </a:r>
            <a:r>
              <a:rPr lang="en-US" altLang="zh-CN" dirty="0"/>
              <a:t>=6</a:t>
            </a:r>
            <a:r>
              <a:rPr lang="zh-CN" altLang="en-US" dirty="0"/>
              <a:t>时高达</a:t>
            </a:r>
            <a:r>
              <a:rPr lang="en-US" altLang="zh-CN" dirty="0"/>
              <a:t>30,754,544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如果把所有有解迷宫都列举出来再计算概率，需要花费约</a:t>
            </a:r>
            <a:r>
              <a:rPr lang="en-US" altLang="zh-CN" dirty="0"/>
              <a:t>10</a:t>
            </a:r>
            <a:r>
              <a:rPr lang="zh-CN" altLang="en-US" dirty="0"/>
              <a:t>分钟的时间。 </a:t>
            </a:r>
          </a:p>
          <a:p>
            <a:r>
              <a:rPr lang="zh-CN" altLang="en-US" dirty="0"/>
              <a:t>思路：不列举所有有解迷宫，而是把这些迷宫分成若干个不相交的集合，在每个集合中分别计算概率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考虑像经典的信息压缩动态规划一样</a:t>
            </a:r>
            <a:r>
              <a:rPr lang="en-US" altLang="zh-CN" dirty="0"/>
              <a:t>, </a:t>
            </a:r>
            <a:r>
              <a:rPr lang="zh-CN" altLang="en-US" dirty="0"/>
              <a:t>一列一列递推</a:t>
            </a:r>
          </a:p>
          <a:p>
            <a:r>
              <a:rPr lang="zh-CN" altLang="en-US" dirty="0"/>
              <a:t>需要知道当前列（或者多列）的哪些信息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如果只是简单的保存是否有障碍的信息</a:t>
            </a:r>
            <a:r>
              <a:rPr lang="en-US" altLang="zh-CN" dirty="0"/>
              <a:t>, </a:t>
            </a:r>
            <a:r>
              <a:rPr lang="zh-CN" altLang="en-US" dirty="0"/>
              <a:t>保存一列、两列或者三列都可能不够。如果全部保存完，就没有意义了。怎么办呢？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只记录当前列的每个格子是否能和起点连通也是不对的，因此即使当前某个格子和起点不连通，以后也是可能连通的。这样做在状态转移的时候遇到了困难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正确的做法是记录当前列</a:t>
            </a:r>
            <a:r>
              <a:rPr lang="en-US" altLang="zh-CN" sz="2800" dirty="0"/>
              <a:t>y</a:t>
            </a:r>
            <a:r>
              <a:rPr lang="zh-CN" altLang="en-US" sz="2800" dirty="0"/>
              <a:t>中</a:t>
            </a:r>
            <a:r>
              <a:rPr lang="zh-CN" altLang="en-US" sz="2800" b="1" dirty="0"/>
              <a:t>每两个格子</a:t>
            </a:r>
            <a:r>
              <a:rPr lang="zh-CN" altLang="en-US" sz="2800" dirty="0"/>
              <a:t>是否连通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方法一：</a:t>
            </a:r>
            <a:r>
              <a:rPr lang="zh-CN" altLang="en-US" sz="2400" dirty="0"/>
              <a:t>每两个格子用</a:t>
            </a:r>
            <a:r>
              <a:rPr lang="en-US" altLang="zh-CN" sz="2400" dirty="0"/>
              <a:t>01</a:t>
            </a:r>
            <a:r>
              <a:rPr lang="zh-CN" altLang="en-US" sz="2400" dirty="0"/>
              <a:t>表示，一共</a:t>
            </a:r>
            <a:r>
              <a:rPr lang="en-US" altLang="zh-CN" sz="2400" dirty="0"/>
              <a:t>m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/2</a:t>
            </a:r>
            <a:r>
              <a:rPr lang="zh-CN" altLang="en-US" sz="2400" dirty="0"/>
              <a:t>个格子对，共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m*m/2</a:t>
            </a:r>
            <a:r>
              <a:rPr lang="zh-CN" altLang="en-US" sz="2400" dirty="0"/>
              <a:t>种状态，太大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方法二：</a:t>
            </a:r>
            <a:r>
              <a:rPr lang="zh-CN" altLang="en-US" sz="2400" dirty="0"/>
              <a:t>记录每个格子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x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y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dirty="0"/>
              <a:t>P[</a:t>
            </a:r>
            <a:r>
              <a:rPr lang="en-US" altLang="zh-CN" sz="2400" i="1" dirty="0"/>
              <a:t>x</a:t>
            </a:r>
            <a:r>
              <a:rPr lang="en-US" altLang="zh-CN" sz="2400" dirty="0"/>
              <a:t>]</a:t>
            </a:r>
            <a:r>
              <a:rPr lang="zh-CN" altLang="en-US" sz="2400" dirty="0"/>
              <a:t>值，</a:t>
            </a:r>
            <a:r>
              <a:rPr lang="en-US" altLang="zh-CN" sz="2400" dirty="0"/>
              <a:t>0</a:t>
            </a:r>
            <a:r>
              <a:rPr lang="zh-CN" altLang="en-US" sz="2400" dirty="0"/>
              <a:t>表示它和起点连通，否则它表示同列中与该格连通的所有格子的最小行编号（如果没有这样的格子，则</a:t>
            </a:r>
            <a:r>
              <a:rPr lang="en-US" altLang="zh-CN" sz="2400" dirty="0"/>
              <a:t>P[</a:t>
            </a:r>
            <a:r>
              <a:rPr lang="en-US" altLang="zh-CN" sz="2400" i="1" dirty="0"/>
              <a:t>x</a:t>
            </a:r>
            <a:r>
              <a:rPr lang="en-US" altLang="zh-CN" sz="2400" dirty="0"/>
              <a:t>] = </a:t>
            </a:r>
            <a:r>
              <a:rPr lang="en-US" altLang="zh-CN" sz="2400" i="1" dirty="0"/>
              <a:t>x</a:t>
            </a:r>
            <a:r>
              <a:rPr lang="zh-CN" altLang="en-US" sz="2400" dirty="0"/>
              <a:t>）。这样状态最多</a:t>
            </a:r>
            <a:r>
              <a:rPr lang="en-US" altLang="zh-CN" sz="2400" dirty="0"/>
              <a:t>(m+1)!</a:t>
            </a:r>
            <a:r>
              <a:rPr lang="zh-CN" altLang="en-US" sz="2400" dirty="0"/>
              <a:t>个，可以承受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S(</a:t>
            </a:r>
            <a:r>
              <a:rPr lang="en-US" altLang="zh-CN" i="1" dirty="0" err="1"/>
              <a:t>i</a:t>
            </a:r>
            <a:r>
              <a:rPr lang="en-US" altLang="zh-CN" dirty="0"/>
              <a:t>, P)</a:t>
            </a:r>
            <a:r>
              <a:rPr lang="zh-CN" altLang="en-US" dirty="0"/>
              <a:t>表示共</a:t>
            </a:r>
            <a:r>
              <a:rPr lang="en-US" altLang="zh-CN" i="1" dirty="0" err="1"/>
              <a:t>i</a:t>
            </a:r>
            <a:r>
              <a:rPr lang="zh-CN" altLang="en-US" dirty="0"/>
              <a:t>列，最后一列的连通情况为</a:t>
            </a:r>
            <a:r>
              <a:rPr lang="en-US" altLang="zh-CN" dirty="0"/>
              <a:t>P</a:t>
            </a:r>
            <a:r>
              <a:rPr lang="zh-CN" altLang="en-US" dirty="0"/>
              <a:t>的所有迷宫集合</a:t>
            </a:r>
          </a:p>
          <a:p>
            <a:r>
              <a:rPr lang="zh-CN" altLang="en-US" dirty="0"/>
              <a:t>为了统计和各个格子相关的概率，需要增加一维</a:t>
            </a:r>
            <a:r>
              <a:rPr lang="en-US" altLang="zh-CN" i="1" dirty="0"/>
              <a:t>b</a:t>
            </a:r>
            <a:r>
              <a:rPr lang="zh-CN" altLang="en-US" dirty="0"/>
              <a:t>，用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, P, 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S(I, P)</a:t>
            </a:r>
            <a:r>
              <a:rPr lang="zh-CN" altLang="en-US" dirty="0"/>
              <a:t>中最后一列第</a:t>
            </a:r>
            <a:r>
              <a:rPr lang="en-US" altLang="zh-CN" i="1" dirty="0"/>
              <a:t>b</a:t>
            </a:r>
            <a:r>
              <a:rPr lang="zh-CN" altLang="en-US" dirty="0"/>
              <a:t>个格子为障碍的迷宫总概率</a:t>
            </a:r>
            <a:r>
              <a:rPr lang="en-US" altLang="zh-CN" dirty="0"/>
              <a:t>, </a:t>
            </a:r>
            <a:r>
              <a:rPr lang="zh-CN" altLang="en-US" dirty="0"/>
              <a:t>为了方便</a:t>
            </a:r>
            <a:r>
              <a:rPr lang="en-US" altLang="zh-CN" dirty="0"/>
              <a:t>b=0</a:t>
            </a:r>
            <a:r>
              <a:rPr lang="zh-CN" altLang="en-US" dirty="0"/>
              <a:t>表示总概率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的选择有</a:t>
            </a:r>
            <a:r>
              <a:rPr lang="en-US" altLang="zh-CN" dirty="0"/>
              <a:t>mn+1</a:t>
            </a:r>
            <a:r>
              <a:rPr lang="zh-CN" altLang="en-US" dirty="0"/>
              <a:t>种</a:t>
            </a:r>
            <a:r>
              <a:rPr lang="en-US" altLang="zh-CN" dirty="0"/>
              <a:t>, P</a:t>
            </a:r>
            <a:r>
              <a:rPr lang="zh-CN" altLang="en-US" dirty="0"/>
              <a:t>的元素有</a:t>
            </a:r>
            <a:r>
              <a:rPr lang="en-US" altLang="zh-CN" dirty="0"/>
              <a:t>(m+1)!</a:t>
            </a:r>
            <a:r>
              <a:rPr lang="zh-CN" altLang="en-US" dirty="0"/>
              <a:t>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这样，每次进行状态转移时，枚举当前列的所有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+1)!(</a:t>
            </a:r>
            <a:r>
              <a:rPr lang="en-US" altLang="zh-CN" i="1" dirty="0"/>
              <a:t>mn</a:t>
            </a:r>
            <a:r>
              <a:rPr lang="en-US" altLang="zh-CN" dirty="0"/>
              <a:t>+1)</a:t>
            </a:r>
            <a:r>
              <a:rPr lang="zh-CN" altLang="en-US" dirty="0"/>
              <a:t>种状态和</a:t>
            </a:r>
            <a:r>
              <a:rPr lang="en-US" altLang="zh-CN" dirty="0"/>
              <a:t>2</a:t>
            </a:r>
            <a:r>
              <a:rPr lang="en-US" altLang="zh-CN" i="1" baseline="30000" dirty="0"/>
              <a:t>m</a:t>
            </a:r>
            <a:r>
              <a:rPr lang="zh-CN" altLang="en-US" dirty="0"/>
              <a:t>种决策（下一列的障碍情况），状态转移的时候需要做</a:t>
            </a:r>
            <a:r>
              <a:rPr lang="en-US" altLang="zh-CN" dirty="0"/>
              <a:t>BFS</a:t>
            </a:r>
            <a:r>
              <a:rPr lang="zh-CN" altLang="en-US" dirty="0"/>
              <a:t>，但是由于只需要用上一列的</a:t>
            </a:r>
            <a:r>
              <a:rPr lang="en-US" altLang="zh-CN" dirty="0"/>
              <a:t>P</a:t>
            </a:r>
            <a:r>
              <a:rPr lang="zh-CN" altLang="en-US" dirty="0"/>
              <a:t>值和新列，因此</a:t>
            </a:r>
            <a:r>
              <a:rPr lang="en-US" altLang="zh-CN" dirty="0"/>
              <a:t>BFS</a:t>
            </a:r>
            <a:r>
              <a:rPr lang="zh-CN" altLang="en-US" dirty="0"/>
              <a:t>时间</a:t>
            </a:r>
            <a:r>
              <a:rPr lang="en-US" altLang="zh-CN" dirty="0"/>
              <a:t>2</a:t>
            </a:r>
            <a:r>
              <a:rPr lang="en-US" altLang="zh-CN" i="1" dirty="0"/>
              <a:t>m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当</a:t>
            </a:r>
            <a:r>
              <a:rPr lang="en-US" altLang="zh-CN" i="1" dirty="0" err="1"/>
              <a:t>i</a:t>
            </a:r>
            <a:r>
              <a:rPr lang="zh-CN" altLang="en-US" i="1" dirty="0"/>
              <a:t>、</a:t>
            </a:r>
            <a:r>
              <a:rPr lang="en-US" altLang="zh-CN" i="1" dirty="0"/>
              <a:t>P</a:t>
            </a:r>
            <a:r>
              <a:rPr lang="zh-CN" altLang="en-US" dirty="0"/>
              <a:t>和决策一定时只需要</a:t>
            </a:r>
            <a:r>
              <a:rPr lang="en-US" altLang="zh-CN" dirty="0"/>
              <a:t>BFS</a:t>
            </a:r>
            <a:r>
              <a:rPr lang="zh-CN" altLang="en-US" dirty="0"/>
              <a:t>一次即可计算出新的</a:t>
            </a:r>
            <a:r>
              <a:rPr lang="en-US" altLang="zh-CN" dirty="0"/>
              <a:t>P</a:t>
            </a:r>
            <a:r>
              <a:rPr lang="zh-CN" altLang="en-US" dirty="0"/>
              <a:t>，因此对于所有</a:t>
            </a:r>
            <a:r>
              <a:rPr lang="en-US" altLang="zh-CN" dirty="0"/>
              <a:t>b, </a:t>
            </a:r>
            <a:r>
              <a:rPr lang="zh-CN" altLang="en-US" dirty="0"/>
              <a:t>计算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, P, b]</a:t>
            </a:r>
            <a:r>
              <a:rPr lang="zh-CN" altLang="en-US" dirty="0"/>
              <a:t>的总时间为</a:t>
            </a:r>
            <a:r>
              <a:rPr lang="en-US" altLang="zh-CN" dirty="0"/>
              <a:t>2</a:t>
            </a:r>
            <a:r>
              <a:rPr lang="en-US" altLang="zh-CN" baseline="30000" dirty="0"/>
              <a:t>m</a:t>
            </a:r>
            <a:r>
              <a:rPr lang="en-US" altLang="zh-CN" dirty="0"/>
              <a:t>(2m+1+mn+1)=O(2</a:t>
            </a:r>
            <a:r>
              <a:rPr lang="en-US" altLang="zh-CN" baseline="30000" dirty="0"/>
              <a:t>m</a:t>
            </a:r>
            <a:r>
              <a:rPr lang="en-US" altLang="zh-CN" dirty="0"/>
              <a:t>mn)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i,P</a:t>
            </a:r>
            <a:r>
              <a:rPr lang="en-US" altLang="zh-CN" dirty="0"/>
              <a:t>)</a:t>
            </a:r>
            <a:r>
              <a:rPr lang="zh-CN" altLang="en-US" dirty="0"/>
              <a:t>状态有</a:t>
            </a:r>
            <a:r>
              <a:rPr lang="en-US" altLang="zh-CN" dirty="0"/>
              <a:t>n*(m+1)!</a:t>
            </a:r>
            <a:r>
              <a:rPr lang="zh-CN" altLang="en-US" dirty="0"/>
              <a:t>个，因此总时间为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+1)!*O(2</a:t>
            </a:r>
            <a:r>
              <a:rPr lang="en-US" altLang="zh-CN" i="1" baseline="30000" dirty="0"/>
              <a:t>m</a:t>
            </a:r>
            <a:r>
              <a:rPr lang="en-US" altLang="zh-CN" i="1" dirty="0"/>
              <a:t>mn</a:t>
            </a:r>
            <a:r>
              <a:rPr lang="en-US" altLang="zh-CN" dirty="0"/>
              <a:t>) =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mn</a:t>
            </a:r>
            <a:r>
              <a:rPr lang="en-US" altLang="zh-CN" baseline="30000" dirty="0"/>
              <a:t>2</a:t>
            </a:r>
            <a:r>
              <a:rPr lang="en-US" altLang="zh-CN" dirty="0"/>
              <a:t>2</a:t>
            </a:r>
            <a:r>
              <a:rPr lang="en-US" altLang="zh-CN" i="1" baseline="30000" dirty="0"/>
              <a:t>m</a:t>
            </a:r>
            <a:r>
              <a:rPr lang="en-US" altLang="zh-CN" i="1" dirty="0"/>
              <a:t>m</a:t>
            </a:r>
            <a:r>
              <a:rPr lang="en-US" altLang="zh-CN" dirty="0"/>
              <a:t>!)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显然和</a:t>
            </a:r>
            <a:r>
              <a:rPr lang="en-US" altLang="zh-CN" i="1" dirty="0"/>
              <a:t>m</a:t>
            </a:r>
            <a:r>
              <a:rPr lang="zh-CN" altLang="en-US" dirty="0"/>
              <a:t>有关的项比</a:t>
            </a:r>
            <a:r>
              <a:rPr lang="en-US" altLang="zh-CN" i="1" dirty="0"/>
              <a:t>n</a:t>
            </a:r>
            <a:r>
              <a:rPr lang="zh-CN" altLang="en-US" dirty="0"/>
              <a:t>大得多，因此总认为当</a:t>
            </a:r>
            <a:r>
              <a:rPr lang="en-US" altLang="zh-CN" dirty="0"/>
              <a:t>m</a:t>
            </a:r>
            <a:r>
              <a:rPr lang="zh-CN" altLang="en-US" dirty="0"/>
              <a:t>大于</a:t>
            </a:r>
            <a:r>
              <a:rPr lang="en-US" altLang="zh-CN" dirty="0"/>
              <a:t>n</a:t>
            </a:r>
            <a:r>
              <a:rPr lang="zh-CN" altLang="en-US" dirty="0"/>
              <a:t>时交换</a:t>
            </a:r>
            <a:r>
              <a:rPr lang="en-US" altLang="zh-CN" i="1" dirty="0" err="1"/>
              <a:t>m</a:t>
            </a:r>
            <a:r>
              <a:rPr lang="en-US" altLang="zh-CN" dirty="0" err="1"/>
              <a:t>,</a:t>
            </a:r>
            <a:r>
              <a:rPr lang="en-US" altLang="zh-CN" i="1" dirty="0" err="1"/>
              <a:t>n</a:t>
            </a:r>
            <a:r>
              <a:rPr lang="zh-CN" altLang="en-US" dirty="0"/>
              <a:t>，并把矩阵翻转。</a:t>
            </a:r>
          </a:p>
          <a:p>
            <a:r>
              <a:rPr lang="zh-CN" altLang="en-US" dirty="0"/>
              <a:t>可以用滚动数组，空间是</a:t>
            </a:r>
            <a:r>
              <a:rPr lang="en-US" altLang="zh-CN" i="1" dirty="0"/>
              <a:t>O</a:t>
            </a:r>
            <a:r>
              <a:rPr lang="en-US" altLang="zh-CN" dirty="0"/>
              <a:t>((</a:t>
            </a:r>
            <a:r>
              <a:rPr lang="en-US" altLang="zh-CN" i="1" dirty="0"/>
              <a:t>m</a:t>
            </a:r>
            <a:r>
              <a:rPr lang="en-US" altLang="zh-CN" dirty="0"/>
              <a:t>+1)!</a:t>
            </a:r>
            <a:r>
              <a:rPr lang="en-US" altLang="zh-CN" i="1" dirty="0" err="1"/>
              <a:t>mn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全屏显示(4:3)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迷宫统计</vt:lpstr>
      <vt:lpstr>分析</vt:lpstr>
      <vt:lpstr>分析</vt:lpstr>
      <vt:lpstr>分析</vt:lpstr>
      <vt:lpstr>分析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迷宫统计</dc:title>
  <dc:creator>tiankong</dc:creator>
  <cp:lastModifiedBy>tiankong</cp:lastModifiedBy>
  <cp:revision>1</cp:revision>
  <dcterms:created xsi:type="dcterms:W3CDTF">2012-10-31T15:09:26Z</dcterms:created>
  <dcterms:modified xsi:type="dcterms:W3CDTF">2012-10-31T15:09:44Z</dcterms:modified>
</cp:coreProperties>
</file>